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70" r:id="rId24"/>
    <p:sldId id="281" r:id="rId25"/>
    <p:sldId id="291" r:id="rId26"/>
    <p:sldId id="283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3" r:id="rId35"/>
    <p:sldId id="292" r:id="rId36"/>
    <p:sldId id="294" r:id="rId3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1-11-18T23:56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 11439 31,'0'3'43,"-2"1"8,-1 0 9,-1 1 8,-1 1 8,1 2 10,-1 1 8,1 0 10,0 1 9,1 0 9,1 1-31,0 0-57,1 0-33,-1 4-16,1-1-5,0 1 1,0-1 3,-1 3 6,1-2 3,-1 2 5,1 0 5,-2 0 4,2 1 4,0 0 4,0 0 4,1 1 5,-1-1 2,0 1 2,1 0 0,0 1-1,0 1-1,1 3-3,0-1-2,-1 2-3,1 0-3,-1 3-4,0-1-1,0 1-3,0 2-1,0 0-2,0 1-1,0-1 0,0 1-3,-1 0-3,1 0 0,-1 0-1,-1 1 1,2 0 1,-2 0 3,1 0 3,0 0 2,-1 0 2,2 1 1,-1 1 1,0 0 1,-1 2-1,1 1 2,-1 1 1,1 3 2,-1-1 1,0 2-2,0 0-3,-2-1-3,2 2-4,0-1-4,0 1-3,-1-2 0,1 1-1,-1-2 2,1 2 0,-1-2 2,1 0 3,0 2-1,-1 0 2,1-1 0,-1 1 2,2 0 1,-1 0 1,1 0 2,-1 1 1,1-3-1,0 0-1,0 0-4,0-3-1,1 0-4,0-4-4,0 1-1,1-2-1,0-2-3,0-2-1,0 1 0,1-4 2,0 1 1,0-2 1,1 1 2,-1-2 1,1-1 2,-1 1 2,0-1 3,0-1 1,1 0 1,-1-2 3,0 1 1,0 0 1,1 0 0,-1-2 0,1 1-2,1-1-1,-1 0-1,0-1 1,0 0-1,0-2-1,0 2-2,0-2 0,1 0 0,-1 0-2,2-2 0,-2-1 1,1 1-2,0-1 0,-1 0 0,1-1-1,1 0 2,-1 0-2,2-1 0,-1 1-2,1-1 2,-1 1 0,1-2-1,2 1 0,-1-2 1,-1 2-1,2-2 0,0-1-1,0 1 1,1 0-1,0-1-1,2 0 1,-1-1 0,2 0-2,-1 1 0,1-1 1,0 0-1,0 0 1,0 1-2,1-1 1,0 0 0,0 0 0,0 1-1,0-1 0,-1 0-1,1 0 0,0 1 0,0-2-1,1 0-1,-2 2 0,3-3-2,-2 1 1,1 1-1,0-3-1,0 1 1,1 0-2,0-1 1,1 0 0,1-1 1,-1 0 2,1 1 1,0-2 3,2 0 3,-1 1 1,2-2 3,0 1 1,0 0 3,2 0 2,0 1 1,1 0 1,1-1 2,2 1 2,0 0 0,1 1 0,2-3-1,1 4-3,0-1 0,2-1-1,0 1-2,1-1 0,0 1-3,0-1-3,1 1-1,1-1-2,-2 0-2,0-2-2,0 3-2,0-3-4,0 3 1,0-3-2,-1 1 2,2 0-1,0 1 3,-1 0 0,3-1 2,-2 1 4,0 0 2,1 1 1,-1-2 2,0 2 3,2 0 3,0-1 2,-1 1 1,-1-1 2,0 1-1,1 1-1,-1-1-2,0-1-1,0 1-3,-1 0-1,-1-2-3,-1 2-2,0-1-2,0 0-2,0-1-2,-1 1-2,-1-2-1,0 1-2,-1 1 2,1-2 1,-2 0 1,-1 0 1,1 0 1,-2 0 3,0-2 1,-1 1 1,-2 1 1,0 0 3,-1-2 0,-3 2 3,1-2 1,-2 0 0,-2 0 1,0 0 0,-4 1-1,1-2 0,-1-1-1,-1 0 1,-2 0 2,0-1 1,-1 0 2,0-2 5,-2 2 3,1-3 1,-2 0 4,2 0 3,-3-4 2,1 2 2,-1-2 2,0 0 3,0-3 1,-1-2 2,0 0 1,-1-2-1,0-2-2,0-1-2,-1-3-4,-1-2-2,0-2-2,0-4-5,-1 1-1,0-4-6,0-2-3,-1 0-5,0-2-6,0-1-3,0-3-9,-1 0-5,0-1 1,1-1 4,0 0 2,1-3 2,0-1 3,0-1 1,0-2 0,1-1 1,0-1 0,0-1 0,1 0 0,0-2 1,0-2 0,0 2-1,1-2 0,0 1 0,-1 0 0,1 0 0,0 1 0,0-1 0,0 2 0,0-2 0,1 3 1,-1-1 1,0 3 1,0 1-1,0-2 4,-1 4 2,1 2-6,0 1-7,0 1-4,-1 2 0,1 2 1,1 2 1,-1 0 1,-1 4 4,1 1 0,0 1 2,0 2 2,-1 3 3,0 2 2,-1 1 2,0 3 3,0 2 4,-3 0 0,2 3-2,0 2-4,-1 0-2,-1 3-2,0 2-3,-1 1 0,-1 1-2,-1 1-1,1 0 0,-2 2-1,0 1-2,-3-1-1,0 3-1,-2-2-2,0 1-2,-2 1 0,-3 1 0,0-1-5,0 1-1,-2 1-1,-2 0-2,0 2-1,-2-3 4,0 3 1,-1 3 5,-1-3 1,1 1 3,-1 2 3,-1 0 4,0-1 2,-1 1 1,1 2 4,-2-1 3,0 1 2,-1 0 4,-2 0-2,0 2-1,-1-2-1,-1 2-5,-1 0-1,-1 0-2,-2-1-4,2 3-3,-2-1-4,1-1-1,-1 0-2,0 0-4,1-1-1,0 2 2,1 0-1,-1-2 4,2 0 1,1 2 2,0-1 5,1 0 0,1 0 3,1 1 2,0-1 2,1 0 1,2 1 3,-1-1 2,1 1-1,2-2-1,-1 2-7,3-1-6,1-1-12,-1 2-9,3-3-15,1 2-16,0-2-15,2 0-14,2-1-13,1-1-12,3 0-17,0-1-18,3 0-23,1-1-21,1 0 6,0-1 16,3-2 20,0 0 20,1-1 21,1-1 18,1-2 15,2 0 15,2-2 11,0-1 10</inkml:trace>
  <inkml:trace contextRef="#ctx0" brushRef="#br0" timeOffset="1527.0874">4426 10490 19,'0'-9'36,"0"3"8,-1 0 7,-1 1 8,1 3 9,1 2 7,0 0 9,0 0 7,0 0 11,0 0 9,0 0-21,0 0-43,-1 2-25,1 1-14,1 1-6,0 1-2,1 2 0,-1 3-2,2 1 2,-1 1 0,0 3 2,0 0 1,1 3 2,0 3 2,0 0 1,2 1-1,-2 3 1,1 0 0,-1 3 1,1 1 2,0 0 1,-1 3 1,1 1 2,0 2 3,0 1-1,-1 3 3,0 1-2,0 2 0,0 1-1,0 1-1,0 1-1,-1 3-5,0 0-3,0 1-4,1 0-3,0 1 0,-1 1 1,0 1 0,0-1 1,0 2 0,-1 0 0,1 3 1,-1 2-1,1 0 1,-1 2-2,0 1 0,0 2-1,-1 2-1,0 0 0,0-1 2,0 1 1,0 0 0,0-2 0,0 0-1,0 0 0,0 0 2,0-1 1,0-1 0,1-1 2,-1-2 1,1 1 1,-1-1 1,1-2-1,-1-1 0,0-2-1,1-2-1,-1 0 1,1-1 4,0-2-1,-1-1 1,1 0 1,0-1-1,1 0 2,-1-1 0,1-2 3,-1-1 1,1-1-1,-1-1-3,1-3-3,0-3-3,0-1-4,0-1-3,1-3-4,0-2-3,1-2-1,0-3-3,0 0 0,0-4-1,0 1 2,-1-2 0,0-2 1,0-1 3,0 0 0,0-3 2,-1 1 0,2-2 3,-1-1 1,0 0 3,0-1 0,0-2 2,-1 0 1,1 0 0,0 0 1,0-1-2,0-1 1,1-1 0,-1 1-1,0-1 0,2-1 1,-1 1 0,1 0 0,1 1-1,0-2 1,0-1 0,1 3 0,0-3 0,3 2 3,-1-1 0,0 0 1,3 0 1,0 1 0,2-2 1,3 1 0,0 0 0,2-1 1,2 0 1,0 1-1,2-2 1,3 0-2,0 2 0,2-2 0,0 0-2,2-2-2,1 2-1,1-2-3,1 0-1,0 0-3,0-1-2,2 0-3,0 1-3,0-3-3,1 1-3,0-2 0,0 2 0,1-1 0,1 0 2,0 1 3,0-1 1,0-1 1,2 2 4,-1-1 0,0 0 3,1 1 0,-1 0 4,0 0 2,1-1 3,-2 2-1,0-1-2,-1 0-1,1 2-1,-2-1-4,-1 1-1,-1 0-3,0 0-3,-1 0 0,-1 2-3,-1-2 0,1 1-3,-1 1-1,0 1 4,0 1 0,-1-2 4,0 2 2,0 0 2,-1 1 2,-1-1 2,0 1 3,-1-1 1,-1 1 3,0 0 1,0-1 2,-2 0 3,-1 1 0,-1-1-1,0 0-2,-1 0 0,-1-1-3,0 0-2,-3-1 0,0-1-2,-2 0-1,0-1 0,-3 0-3,1-1-1,-2 0 0,-1-1-1,0-2-2,-2 0 2,0-1 1,-2-2 1,2-2 1,-2 0 1,-1-2 2,-1 0 1,0-2 2,-1-1 2,-1-1 2,1-2 3,-2-1 2,1-2 2,-1-1 2,-1-1 2,0-3 0,-1-2 1,-1-1 0,1-1 2,1-3-1,-1-2 0,0-1-1,1-1-1,0-3-3,0 0-4,0 0-5,0-3-4,0-1-1,1-1 6,0-3 1,-1 1 3,1-4 0,1 0 0,-2-4-1,1-2 0,-1 0-2,1-2-5,0-2 0,-1 0-4,1-1 4,1-1 6,0-2 1,0 0-5,1 1-3,1-2-2,0 0-4,1 2-1,2-2-3,0 1 0,0 1-2,1 2 0,1 0-1,0 1-2,0 3 0,1 1 2,0 3 1,0 2-2,0 2-1,-1 1 2,1 1 0,0 2 2,-1 1 0,0 0 2,-1 2 1,2 1 3,-1 0 3,-1 1 4,1 2-1,-2 1-7,1 1-4,-2 3-5,1 0-5,1 3-2,-2 0-1,0 3-3,-1 3-2,-1 1-1,1 1 2,-1 2 3,-1 2 4,-1 2 1,0 0 3,-1 4 3,0-1 3,-1 3 3,0 1 3,-1 0 4,0 4 2,0 0 4,-2 1 1,0 0 2,0 2 0,-3 0-1,1-1 0,-1 1 0,-1 1-1,-1 1 0,-3-1 1,0-1 0,-2 4-1,0-3 0,-3 1-2,-1-1 2,-1 1-2,0 0 0,-3-1 0,-1 1 0,0-1-1,-3 1-2,-1 0-2,-1-1-1,-1 0-3,-2-1-1,-2 3-2,0-2-2,-2 0-4,0 1-2,-2-1-3,-1 1-5,-1 1-3,0 0-3,-1 0 0,-2 1 4,1 1 3,0 0 4,-2 0 2,2 1 2,0 2 2,-1-1 2,2 2 2,-1-2 2,-1 2 2,1 1 2,-1-1 2,0 2 1,1-1-3,-1 1-3,-1 0-6,1 2-4,-1-1-3,1-1-5,1 0-5,-1 1-3,1-1 0,1 2 2,2-1 1,-1 0 3,3-1 4,0 1 4,0-1 4,2 1 3,0-1 3,1 1 3,0 0-3,1-1-3,1 0-3,-1 1 0,1-2-5,0 2-6,1-1-7,0-2-5,1 2-11,1-2-14,0 1-14,3-1-13,1-1-11,4 0-12,1-1-30,3-1-33,1 3-3,4-5 10,2 3 15,0-2 17,4 0 17,4-1 16,0 0 16,0 0 13,0 0 14,5 0 11,3 0 8</inkml:trace>
  <inkml:trace contextRef="#ctx0" brushRef="#br0" timeOffset="2787.1594">7359 11086 16,'1'-10'32,"-1"3"7,-1 2 7,0 0 6,-1 3 7,1 0 6,1 2 7,-2 2 8,1 0 7,0 0 7,1 4-18,0 0-37,1 2-23,0 3-9,-1 0-6,1 3-3,0 1-1,0 3 0,0 0 2,1 4 1,-1-1 0,2 3 1,-1 1-1,0 1 0,0 1 0,0 1-1,1 1-2,-1 1 0,0 1-1,0 2 2,1 0 1,-1 3 2,0 0 0,0 3 2,0 3 2,0 1 2,-1 3 1,-1 2 2,0 2 2,-1 2 2,-1 3 1,-1 1 2,1 2-2,-1 0-3,-1 2 0,0-1 2,0 2 2,-1-3 0,-1 2-2,1-1 0,0 1-1,-1 0-1,0-2-1,0 0-2,-1 1-1,1-1-2,0-1 0,0-1 0,-1-2-2,1-1-2,0-4-2,1-1 0,0-2 0,0-1-1,-1-3 1,1-2 1,1-1 1,-1-2 3,2 1 2,-1-4 3,1 0 3,-1-1 2,2-1 1,-1-1-1,1-1 0,1-1-1,0-2-3,0-1 0,1-2-2,1 1-2,0-3-1,0-1-2,1-1 0,-1-1-2,1-4-1,2 1-1,-2-1-1,1-2 0,0-1-1,1-1-1,-1-1 0,1-1 0,0-1-1,1 1-1,1-2 0,-1 0 0,0-1 0,1-1-2,0 1 1,2-1 0,-1-1 0,0 0 1,1-1 1,1 1 0,0-2 1,1 1 1,1 0 2,0-1 1,1-2 2,1 2 2,0-2 1,1 1 1,1 1 2,1-2 2,1 0 0,1-2 2,1 1-1,1 1 1,1-2 0,0 2 1,1-2-1,1-1 0,2 1-2,0 0 0,0 0-2,0 1 0,1-2-2,1 1 1,1 0-2,0 0-1,1-1-2,0 2-1,0-1-1,0 0-2,1-1-2,-1 3-1,1-2-2,1 0-1,0 1-1,1-1 1,0 1 1,1 0 1,1-1 0,1 1 2,1 1 0,2-1 3,-1 1 1,0 0 2,1 0 1,2 0 0,-1 1 2,0 0 2,1 1 0,-2-1-1,1 1-3,-1 1-1,1 0-3,-1 0-2,-2 1-3,0 1-5,0 0-1,0 0-3,-2 1 0,-1 0-2,0-1 1,-1 1 1,0-2 1,-2 3 2,0-2 1,0 0 1,-1 0 3,0-1 2,-2 1 4,1 0 1,-1 0 4,-1 0 3,0-1 0,0 1 1,0-2 1,-1 0-1,0-1 0,-1 2-1,0-2-1,0 0 0,-1-1 0,0 2-1,-2-3-1,1 2 0,-2-2-1,-1 1-1,-1 0-2,-2-1 1,0 0-1,-1-1 0,-2 0 0,-1 1 0,-1-2 0,-1 2 0,-2-3-1,0 2 1,-1-1 1,-1-1 2,0 0 1,-1-2 5,-1 1 1,1-2 4,-2 0 2,-1-2 3,0 0 2,0-4 2,0 1 2,-1-3 4,-1-1 2,1-3 2,-1 0 1,0-2 2,-1-2 0,1-5 1,-1 0-3,-1-4-2,1-1-1,-1-3-2,1-2-2,-1-2-2,1-3-4,-1-1-4,0-2-5,1-1-8,1-3 0,-1 1 2,0-1 0,1-2 2,0-2-1,0 0 1,0-4 1,0 0-3,0-3-2,1 0 0,0-3-2,0 2-3,1-4-2,1-1-3,0 1 1,0-2 2,2 1 0,0 1 0,2-1-1,0 1-3,2 2-1,-1 1-1,1 1-1,0 1-2,1 3-1,-1 1 1,1 4 1,-1 2 2,0 1-3,0 5-5,-2 1-3,1 2-2,-2 4 0,2 1-1,-2 1 1,-1 4 3,0 1 0,-2 2 4,0 3 3,-1 1 3,-1 3 4,0-1 4,-1 3 0,-1 1-1,0 2-1,-1-1-1,0 3 0,-1 0 2,-1 1 0,-2 1 1,0 2 0,-1-1 0,-1 3 0,0-2 1,-4 2-1,1 0 0,-1 0 1,-2 1 2,-1 2 0,-2-1 1,0 0 0,-3 1 1,0 1 0,-1 0-2,-2 0 1,-2 1 0,-1 1 0,-2-1-2,-1 1 1,-2 0-2,0 0-1,-2 0-1,0 1 1,-2 1 1,0 0-3,-1-3-5,-1 3-2,1 0-1,-1 0-1,0 3 0,-1-3 2,0 0 2,1 3 5,0-2 3,0 0 1,-1 1 1,2 0 0,-1 1-2,1-1 1,-3 1 1,2 0-3,-1 1 0,-1 1-7,-1-1-6,1 1-9,-1 1-10,0 1-9,0 0-8,1 2-8,1-1-6,0 2-3,2-2-4,2 3-2,2-2 0,1 0-1,3 1 0,2-2-13,3 2-17,2-2-6,2 1-1,3-2 7,1 1 12,3-2 10,1 0 12,3 0 10,1-1 8,2 1 8,2 0 7,2-1 7</inkml:trace>
  <inkml:trace contextRef="#ctx0" brushRef="#br0" timeOffset="4066.2326">10174 11887 26,'0'-14'37,"-1"3"7,-1 0 9,0 3 6,-1 1 8,0 2 7,0 2 7,1 0 8,0 1 8,2 2-6,-3 0-19,0 3-26,2 0-32,-1 1-14,-1 2-4,1 2-2,-1 0 2,0 4 2,0 1 3,0 2 3,-1 3 3,-1 1 3,2 3 0,0 0 2,0 5 0,0 0 1,1 2-1,0 2-3,0 1-1,2 1-3,-1 1-4,1 2-2,1 1-1,-1 1 0,2 1-2,-1 2 1,1 1-1,-1 1 2,1 2-1,-1 0 2,1 3-1,-1 3 1,0-2 0,0 3-1,-1 2 0,0 1-3,0 3-2,0 0 0,0 1 3,-1 1 1,-1 0 2,1 0 1,0 1 1,-2 0 0,1-1 1,0 1 1,0-1 0,-1-2 1,1 0 0,1-2 1,-1-2 0,1-1-2,1-2-7,0-1-2,0-2 0,1-2-2,1-1-1,-1-2-1,1 0 1,0-1-1,-1-2 3,1 1 0,-1-2 1,1 0 3,-1-1 1,-1-1 2,0-1 4,0-1-1,0-1-1,0-1-1,-1-4-1,1 1 0,0-1-1,0-3 0,0-1-1,1-1-1,-1-1 0,2-1-1,-1-2 0,1 0 0,0-1-1,0-1 1,0-1 1,1-1 1,0 0 2,0-3 0,-1 0 2,1-1 1,-1-1 1,1-2 1,0 0 2,1-3 1,0 1 1,-1-1 2,2-2 1,-1 1 0,2-1 0,0-2 0,0 1 0,2 1 0,-1-3-1,2 2 0,1-2 0,2 2 0,0-1 0,2-1 0,1 0-1,2 1-1,-1-1 0,3 1-2,1-1 1,0 1-1,2-2-1,1 1 0,1 0-1,0-1 0,1 0 1,1 2-2,1-1 1,0-1-2,1 0-1,0 0-2,-2 0 0,2 0-1,0 0-2,-1 0 0,1 0-2,0-1-1,-1-1-2,2 2-1,-1-1-1,1 0 1,1 1 2,-1-2 1,2 1 1,0-1 3,0 1 1,1-1 3,0 1 1,1 0 3,0-1 0,2 2 4,0-3 2,2 2 1,-1 1 2,1-1-1,1 1 0,2 0 0,-2 0-2,0 1-2,1-1-2,1 1-2,-1-1-3,0 3-3,0-3-3,-1 2-1,0 0 1,0 0 0,1-1 0,-2 2 2,1-1 1,-2 0 2,1 0 3,0-1 3,-2 2 1,1-1 3,-1 0 3,0 0 2,-1 1 4,1-3 0,-2 5-1,-1-3 0,-1 0-2,-1 1-2,-1 1-2,0 0-3,-2-2-2,-2 2-2,0 0-2,0 0-3,-2 0-1,-2 0-1,0 0-3,-2 1 1,-1 0-2,-2-1 0,-2-1 1,0 2-2,-3-2 1,0 1 1,-3-2 0,0 1 1,-2-1 2,-1 0 2,0-1 2,-1 0 2,-1 0 2,-1-1 3,1 0 1,-1-1 3,0 0 3,0 0 1,0-1 3,1 0 1,0-1 1,1-1 2,-1-1-2,1 0 0,0-3-3,1-1-2,0-3-2,0 1-4,2-3-4,-1-1-3,0-2-5,1-3 1,0 0 1,-1-1 1,1-4-1,0-2 3,-1 1 1,1-3 1,-1-3 2,0 0 3,0-4 0,0-2 3,0-1 3,-1-2 0,1-2 0,-1-2-3,-1-2-6,1-2-5,0-2-6,-1 0-1,0-2 2,-1-3 1,0-1 1,0 0 0,-1-4 1,1-1-1,-2-2-1,1 0-1,-2-1 0,1 0-2,0 1-1,1 0 2,-1 1 4,1 2 1,0 2-3,0 3 0,2 2-1,-1 2 0,2 2 2,0 3-2,2 3 2,0 2 3,-1 3 0,1 1 5,0 3 4,0 1 1,0 2 0,0 2-2,-1 1-5,1 2-4,-1 1-4,-1 1-2,0 3-4,-1 0-1,-2 2-1,1 2-1,-1 1-3,0 3-2,-4-1 0,0 3-1,-1 1-1,-1 2 2,-3-1 0,-1 3 1,-2 0 0,-2 1 0,-4 0-1,-1 2 0,-4 0-2,-2 0 2,-2 0 3,-3 1 3,-3 1 2,-1 2 4,-4 0 1,-1 0 3,-1 2 1,-2-1 3,-2 1 1,-1 2 3,-2 0 3,1 0 1,-1 0 2,0 2-2,-1-1-1,2 2-6,2-1-5,0 0-9,1 1-11,3-2-13,1 1-13,3 0-12,3-2-13,1 1-10,3-2-9,2-1-10,1 1-9,3-3-23,1 0-24,4 0 1,1-2 11,3 0 16,1-2 17,2-1 18,3-2 15,3 2 13,3-2 13,2-1 9,2-1 8</inkml:trace>
  <inkml:trace contextRef="#ctx0" brushRef="#br0" timeOffset="5081.2906">13352 11028 26,'-2'-29'39,"2"2"8,-1 2 10,0 2 9,1 0 10,0 2 10,1 3 11,0 0 12,0 3 12,1 1 15,0 1-25,0 1-52,0 2-29,1 1-14,-2 0-6,1 3-5,-1-1-1,1 2 0,-2 2 0,1 1 2,-1 2 0,0 0 1,0 0 1,1 2-2,-1 1 1,1 4 1,1 1 2,-1 1 1,0 3 2,1 2 2,0 2 0,0 5 1,0 1 0,1 3-1,0 4 0,-1 1 1,1 2 0,0 5 1,-1 3-1,0 0-1,1 3-4,-3 2-4,1 1-4,-2 2-5,1-1-3,-3 5 0,1-4-2,-1 4 2,-1 0-1,0 1 1,-1 1 1,-1 3 0,-1 0 0,0 3 2,0 0-1,-2 1 0,0 0 0,-1 1 1,0-1 0,-2 1 2,2-1 0,-1-1 1,-1-3-1,2-1 1,0-2-1,-2 0 2,2-1-1,0-5 1,0 1-1,1-2 3,1-2 0,0-2 3,0-2-2,2 0-2,0-2-3,1-3-3,-2 1-2,3-3-5,0-1 0,1 1-3,0-4 2,0 1 1,0-2 5,0 0 4,0 0 2,2-1 3,-1-2 3,1-1 3,0 2 1,1-4 5,0 1 1,1 0 4,0-2 3,1 0 1,1-1-1,0-2-1,0 0-3,1-2-3,0-1-1,1-2-3,2-2-2,1-1-1,0-1-1,1-1-2,2-1-1,1-2-1,0-1-1,4-1 0,-1-2-1,2 1 1,2-2-1,0 0 0,3-2 1,-1 0 0,2-2-1,0 1 0,3-3 1,0 0-2,1 0-1,2-1-1,0-2-2,2 1-3,1-1-1,2 1 0,0-2 3,2 2 2,1-1 1,2 0 1,1 1 1,1 0 1,3 0-1,0 1-3,2-1-2,1 2 0,2 0 0,-2 1 1,2-1 0,0 3-2,-2-1-3,0-1-3,-2 3-4,-1-2-3,-2 2-2,-1 1 1,-1 0 3,-1 0 4,-1 0 5,0 1 1,-1 1 4,0-1 1,-2 2 2,0-1 2,-2 0 3,2-1 2,-2 1 1,0 1 3,-1-2-2,-1 1-4,1 0-2,-2 0-2,-1 0-2,-2 0-1,0-1-3,-1 1 0,-2 0-1,-1-1 0,-1-1-1,-4 0 1,1 0 0,-3-1-1,0-1 3,-2 0 2,0-1 2,-2-1 0,0-1 2,-2-1 1,0-1 1,0-1 0,-2-2 2,0 0 0,-1-2 0,2-1 2,-3-2 1,1-1 0,0-2 3,0-1 0,0-2 5,0-3 7,0 0 3,2-3 3,-2 0 4,0-4 1,1-1 1,1 0 2,-1-4 0,0 0 0,0-2-2,2-1-2,-1-2-1,0-1-2,1 1-5,-2-3-10,0 1-6,1-2-8,0 1-5,-1 0-6,0-2-1,1 3 5,-1-1 0,0 1 5,0-2 0,1 3 4,-1 0 0,0 1 2,0 0 3,1-1 1,-2 2 4,0-1 0,0 1 2,0 0 2,-2 0-4,-1-1-7,-1 2-7,-1-1-7,-1-1-5,-2 1-7,-1 0-2,-2-1 1,-1 0-1,-1 2 1,-4-2 0,-1 2 0,-2 0 0,-1 3 1,-4 0 4,1 0 2,-4 2 7,-2 3 5,-1-1 6,-2 4 9,-2 1 3,-1 2 2,-3 3 0,0 1 2,-2 3 2,-3 1-1,-1 4 1,-3 0 0,-1 5-2,-1 1-6,-2 5-10,-2 2-14,-1 2-17,0 4-16,-2 0-16,2 6-18,-2 0-9,1 2-11,2 1-9,1 2-9,1 0-11,1-1-10,3 0-30,2-1-31,0-2 3,4-1 17,2-1 22,1-3 22,0-2 21,1-2 17,1-2 16,0-1 13,0-2 12,0-1 10,0-2 10</inkml:trace>
  <inkml:trace contextRef="#ctx0" brushRef="#br0" timeOffset="7611.4354">4641 11304 27,'-2'2'38,"0"1"9,-1-1 8,0 0 10,-1 0 7,1 1 9,0-2 10,1 1 9,0-1 11,2-1-5,-1 1-18,1-1-23,0 0-28,0 0-13,0 0-5,0 0 0,0 0 1,0 0 2,0 0 6,0 0 3,0 0 3,0 0 3,0 0 1,0 0 2,0 0-3,0 0 0,0 0-2,0 0-2,-2-1-1,2 1-2,0 0-1,0 0-2,0 0 1,-1-1 0,1 1 1,-2-2 1,1 1 1,1-2 2,-1 2 1,0-1-1,0-2-2,0 1 0,0-1-3,0-2-3,0 0-1,-1 1-2,2-3-4,-1 1 0,-1-2-2,1 1-2,1-1 0,-1-1-1,0 0 1,1-2 0,-1 2-2,0-2 2,0-1-3,1 1 1,-1-2-1,0-1 1,0 1-1,1-2 2,-1 1-2,0 0 0,0-2 0,1-1-1,0 1-1,0-1 1,0 0 1,0 0 0,0 0-1,0-1 0,0 1 2,0-2-3,0 1 0,1-1 1,0 1 3,0 0 1,0-1 3,1-1 1,-1 1 3,1-1 2,-1 1 3,0-1 2,2 1 0,-2-1 3,1 1 3,-1 1 2,1-1 4,-1 3 0,1 0-1,-1 1 0,1 0-1,-1 2 0,1 1 1,-1 1 0,0 1-2,0 1 1,-1 1-1,1 0 2,0 2-1,0-1 0,-1 3 0,0-1-1,0 0-2,0 2 0,1 0-2,-1-1 0,0 1-2,0 1-2,0-1-1,0 1-3,0 1 1,0-1-3,0 3-4,1-1-1,-1 1-2,1-2-1,-1 2-2,0 0-1,0 0-2,0 0-4,0 0 0,1-1-3,-1 1-1,0 0-2,2-2 0,-2 2-2,3-1 2,-1 0 0,0-1 0,1 2 0,-1-1 2,2 0 1,1 1 1,1 0 2,1 0 5,1 0 1,0 0 1,1 2 1,1-1 3,1 1 0,1 1 3,0-1 0,1 0 3,1 2-1,0 0 2,2 1 0,-1-1-3,2 2-2,-2 0 2,3-1-1,-2 1-2,2 0 0,0 0-1,0 0-2,1 0 0,-2 1-2,2 0-3,0 1 1,-1-1 0,0 1 0,-1-1 1,1 2 0,0-1 0,-2 0-2,1 0 1,-2 1-1,1-1-1,-2 1 1,1-2 3,-2 1-3,0-1 3,-1 0 1,0 0-3,0 1-1,-1-3 5,-2 2 1,1-2 0,-1 0 1,-1 1 1,0-2 4,0 0 1,-1 1 3,-1-3-2,0 2 5,0-1-2,-2 0 4,0 0 2,-1-1 2,0 0 3,-1 1 3,0-3 4,-2 0-2,2 2 8,-2-2-2,0 0 5,0 0 4,0 0 0,0 0 2,0 0 0,0 0-3,0 0 1,0 0-6,0 0 3,0 0-7,0 0-4,0 0-15,0 0-19,0 0-23,0 0-34,0 0-42,0 0-51,0 0-53,0 0-45,0 0-44,0 0-39,1 1-50,-1-1-40,0 0-57,0 0-35,4 1 34,1 0 62,-5-1 63,4 1 57,-4-1 54,0 0 45,6-1 38,-1 0 34,0 0 27,-1-2 22,-1 3 20</inkml:trace>
  <inkml:trace contextRef="#ctx0" brushRef="#br0" timeOffset="8498.4861">6692 10555 19,'0'0'45,"0"0"13,0 0 13,0 0 14,0 0 13,0 0 16,0 0 15,4-2 18,-2 2 21,1-2 13,1-1 8,0-1-32,1 2-65,1-4-37,2 2-20,-1-2-7,2-1-1,2 2 2,0-4 6,1 2 4,3-2 6,0 0 4,2 0 2,0-2 1,2 0 1,2-1-2,-1 0 1,2 0-3,-1 0-3,0-2-4,2 1-3,-2 0-4,1 0-5,-1 0-2,0 0-4,0 1 0,-2-1-4,1 1-2,-1 0 0,-1 2-3,1-2 1,-2 2-1,0 0 0,0 0 0,0-1-1,-1 3 3,0-2 2,0-1 4,-2 3 3,1-1 3,-2-1 2,2 2 2,-3-2 5,1 2 1,0 0 1,-2 1-1,0 0 3,-1-1 3,-1 1 1,-2 2 2,1-1-6,-2 2 2,0 0-1,-2 1-2,0 0 2,-2 1 0,0 0 4,-2 2 3,0 0 6,0 0 7,0 0 4,0 0 6,0 0 8,0 0 6,0 0 10,0 0 3,0 3 3,-1 1 2,1-1 3,-2 2-3,0 2-2,0-1-2,-1 3-9,0 2-3,-1 0-9,-1 3-7,0 1-8,-2 1-6,0 1-10,0 2-8,0-2-9,-2 3-14,1 0-11,0 1-19,1 0-21,-1 1-30,0-2-33,1 2-33,0-1-34,-1 0-30,2-1-32,1 0-28,1-3-24,0 2-36,1-2-30,1 0-51,-1 1-40,1-2 11,1 1 36,-1-2 51,1 2 53,-1 1 47,-1-1 44,0 1 36,0 1 32,-2-1 26,1 3 22,-2 0 21,0-1 16</inkml:trace>
  <inkml:trace contextRef="#ctx0" brushRef="#br0" timeOffset="10781.6167">6597 11742 9,'-2'-3'33,"2"3"7,-2 0 9,2 0 8,0 0 9,-1 0 8,1 0 10,0 0 10,-2-2 10,2 2 3,-1-1-3,1 1-21,0 0-32,0 0-18,0 0-9,-2-1-3,2 1 0,0 0 1,0 0 4,0 0 3,0 0 4,0 0 2,0 0 3,0 0 2,0 0 1,0 0 1,0 0 1,0 0 1,0 0-1,0 0 0,0 0-1,0 0-1,0 0 0,0 0-2,0 0 0,0 0 0,0 0-2,0 0-1,0 0 0,0 0-1,0 0-3,0 0-1,0 0-3,0 0 0,0 0-4,0 0 1,0 0-2,0 0-1,0 0-2,1 2 0,-1-2-2,1 2 0,1-2 0,-1 3 1,2-1 0,-1 0-1,0 0 2,3 1 2,-2 1-1,2 0 2,0 2-2,0 0 3,1-1-1,1 2 0,0-1 1,-1 1-2,2 0 2,0 1-2,0-1 0,1 1-3,-1 1-2,2-1 1,-1 2-1,0-2-2,2 3-2,-2-3 0,1 2 1,1 1-2,-2-3 0,2 2-1,0 0-1,-1-1-1,0 1-2,1-1-1,-1 0 1,0 1-2,0-2-1,0 1-1,0-1 2,0-1-2,-2 1-2,1-2 0,-1 2 0,0-1-1,-1-1 0,-1-1 0,1 2 0,0-1 0,-2 1 0,0-3 0,0 2 0,-1-1 0,0-2 0,1 1 0,-2 0 0,0 0 0,0 0 3,0-1-1,0 1 0,0-1 1,-1 0 0,0 0 0,0 0 0,0-1 1,-1 1 0,2-1-2,-2 0-1,1-1 2,-1 2 0,1-1-1,-1 0-1,0-1 0,-1-1-1,1 2 0,-1-2 0,0 0 1,2 0 2,-2 0-2,0 0-1,0 0 0,0 0 1,0 0 0,0 0 0,0 0 1,0 0-1,0 0 2,0 0 1,0 0-1,0 0 2,0 0-2,0 0 1,0 0 0,0 0 1,0 0 0,0 0-2,0 0 1,1-2 1,-1 1 0,0 1 1,1-3-1,0 1 1,0 0 1,0 0-1,0-1 1,1-2 1,-1 0-1,1 0 3,0-2-1,0 0 1,2 0 1,-2-1 0,1-2-2,0-1-3,0 1 2,0-2-2,0-1-2,0 0-2,0 1 0,0-1-2,2 1 0,-2 0-1,1-1-1,-1 1-1,0 1-2,0 1 1,0 0 0,1 0-1,-1 3 1,1 0-1,-1-1 2,0 1-1,0 2-1,0-1 3,0 2 0,0-1-1,-1 2-1,1-2 2,0 2 0,1-1-1,-1 1 0,0 1-1,0-1 2,0 0-2,0 0 0,0 1 1,0 0-2,0 0 2,0 0-3,1 0 1,0-1 1,-1 1 0,0 0 1,1 0 0,-1 1-2,-1-1 1,1 1 0,0 0 0,0-1 2,0 1-1,-1 0 0,0-1 2,1 1 0,-2-1-1,-1 2 2,1 0 0,-1 0 2,0 0 1,0 0 3,0 0 2,0 0 2,0 0 1,0 0 6,0 0 5,0 0 5,0 0 8,0 0 5,0 0 7,0-2 2,-2 0 7,1 1 1,-1-1-2,-1 0 2,-2 0-3,0-1 0,0-1 1,-1 0-7,-2 0-2,-1-1-7,0 0-6,-1 0-7,-1-2-6,0 3-1,0-2-6,-1 0-2,1 1 0,-1 0 1,0 0-1,2 1 0,-1 0-4,1 1-7,0-1-10,0 1-15,2 1-25,0-2-26,0 1-25,0 0-35,1-2-35,1 3-42,1-2-36,0-1-55,1 2-52,1-2-2,0-1 17,0 2 41,1-1 40,1 1 42,-1-1 37,1 1 34,1 4 30,-1-4 25,1 4 22,0 0 18,0 0 16</inkml:trace>
  <inkml:trace contextRef="#ctx0" brushRef="#br0" timeOffset="13259.7584">6524 11654 7,'0'0'30,"-3"0"6,0 0 6,1 0 7,0 0 8,0 0 6,2 0 9,-4 0 8,2-2 10,0 1 11,1 0-12,-1-1-29,1 1-20,-1 1-9,1-3-5,-1 2-1,1 0 0,1 1 2,-1-2 2,1 2 2,-2-3 1,1 2 2,0 0 0,0-1 2,0 2 0,1 0-1,-1-3-1,-1 1-1,1 0-3,-2 1 0,2-1-1,-1 1-1,1 0-1,-2-2-2,1 2-2,1-2 1,-2 1 0,1 0-3,0 0-2,0 0-1,0 0-1,-1-1 0,1-1-3,0 1-1,-1 1-1,0-3 0,1 2-2,-1-1 1,0 1 0,0-1-1,0 0 2,1 2-2,-1-1 2,0 0 0,0 0 1,-1 0 2,1 1 1,0-1 2,0 0-1,0 0 1,-1 1 0,0-1 2,1 0-1,-2 0 0,2 0 1,-1 2 0,0-2-1,1-1 1,-1 1-2,0 1-2,1-1-2,-2 0 1,1 1 0,1 0 0,-1-1 0,0 0-2,0 2 2,1-2 0,0 0 1,1 2 0,-2-2 1,1 2 1,0-1-1,0 0 2,0 2-1,0-2 0,0 2-1,0-1 0,0-1-1,0 2 1,-1-1-4,1 0 1,0 1-1,-1-1 0,1-1-3,0 2 0,-1-1 0,0 0 0,0 1 1,0-1-1,0 0 1,0 1-1,1 0 0,-2-2 0,1 2 1,1-1-2,-2 1 0,1 0 1,1 0-2,0 0 0,0 0 1,0 0-3,0 0 1,0 0 1,0 0-2,0 0 0,-1 0-1,2 0-1,-1 0 1,1 0 1,0 0 0,0 0 1,0 1-2,-1-1 0,1 2 1,2-2 0,-2 0 2,0 0-1,-1 1 0,1 0 1,0-1-2,0 2 0,1-2 0,-1 2-1,1-1-1,-1 1-1,1-2-1,-1 3 0,0-1 0,1-1-2,-2 2 0,1-2 0,1 2-2,-1-2 2,0 2-1,0 0-1,0-2-1,-2 1 2,2 0 1,1 0 0,-1 1 0,1-2-1,-2 0-1,2 1 2,0 1 0,-1-2 0,1 0 0,-1 2-1,1-2 1,-1 2 1,1 0 1,-1-2-2,1 1 0,-1 0 0,1 0 0,-2 0 0,2 0 0,0 1 0,0-2 0,-1 2 0,1-2 0,1 2 0,-2-1 0,1 0-2,0 0 1,-1 1 1,1-2 0,0 1-1,0 0 1,-1 0 0,1 0 0,-1-2 0,1 3 0,0-2 0,1-1 0,-2 2-1,1-1-2,1-1 1,-1 1-7,1-1-9,0 0-18,0 0-23,0 0-24,0 0-25,0 0-26,0 0-24,0 0-28,0-2-25,0 2-20,0-6-13,1 2 13,0 0 23,1 1 28,-1 0 27,1-1 27,0 1 25,-2 3 20,3-2 19,-3 2 14,5 0 12</inkml:trace>
  <inkml:trace contextRef="#ctx0" brushRef="#br0" timeOffset="14026.8023">6527 11595 5,'0'3'28,"-1"0"7,-1 1 5,2-1 7,-2 1 7,1-1 7,-1 0 7,1 1 8,-1-1 10,1 0 9,-1-1-11,1 1-28,-2-1-18,2 2-11,-1-3-5,1 2-3,-1-2 1,1 2-1,-1 1 1,0-3 1,1 2 2,-1 0 1,1-1-1,-1 0 1,1 0 0,-1 1 0,0-2-1,1 1 1,-2 0 1,0-1 0,1 2 1,0 0 0,-1-2 0,0 2 0,0-2 0,0 2 0,1-1 0,-1-1 1,0 2 1,0 0-3,-1-2-1,1 1-2,-1 0 0,0 0-3,1 0-2,0-2-1,0 3 0,-1-1-1,0-2 1,0 1-2,1 1-1,0-1 0,0 1 1,0-1 0,-1 0 0,0 0 2,1-1 0,-2 3 2,1-3 0,0 0 1,1 3 1,0-3 2,-1 0 0,0 1 0,1 0 0,0-1 1,-2 1-1,2 0 0,-1 0-1,1 0 1,0 0-2,-1 0 1,0 0 0,1 0 0,-1 0-1,0 0 0,1-1 0,-1 2 2,0-2 1,1 0-1,0 0 0,0 0 2,-1 0 0,-1 0 0,2 0-1,0 0-2,-1 0 1,1 0-1,-1 0-3,1 0 1,0 0-1,-2 0-2,2-2 0,0 2 1,-1-1-3,1 0 0,0 1-2,0-1-1,0-1 2,0 2-4,-2-2 2,2 1-1,-1-1 0,1 1 0,0 0-1,0-1 1,0 1-1,0 0 0,0-1-2,0 1 0,-1-1-1,0 0 1,1 0-2,0 0 3,0 2-2,0-3 0,0 1-1,0 0-1,0 1 2,1-1-2,-2 0 1,1 0-1,0 0 1,0 1 1,0-2 0,0 2 2,0 0-1,1-2 1,-1 1-1,0 0 1,-1 1-1,1-1 2,0 0 0,0-1 0,-1 2 0,0-2 0,1 1 0,-1 0-2,-1 1 1,1-1 0,-1-1-2,1 1 1,-1 0-1,1-1-1,0 1 1,-3-1-1,2 3 1,0-3-2,1 1 1,-2 0-3,2-1 2,-2 1 0,2 2 0,0-2-2,-1 1 1,1-1 0,-1 2-3,0-2-6,2 0-7,-1 1-8,1 1-12,0-2-15,1 1-11,0 0-12,0-1-16,2 2-12,0 0-16,-1-1-13,1 1-17,2-3-13,0 2-12,0-2-10,1 1-20,2 0-19,0 0 10,2 1 23,0 0 23,0-1 25,1 2 22,1 3 21,0-2 16,1 2 17,1 0 13,0 3 11</inkml:trace>
  <inkml:trace contextRef="#ctx0" brushRef="#br0" timeOffset="14868.8505">6973 11547 23,'0'0'33,"0"0"6,-2 0 7,2 0 7,0 0 8,0 0 8,-2-1 9,-1-1 11,2 1 12,0-2-4,0 1-20,0 0-14,1-1-15,-1 0-8,0-1-4,1 3-1,0-2 1,-1 0 0,1 1 3,0-3 0,0 3 1,0-1-1,0-1 0,0 1-2,0 0-2,0-1-2,0 0-1,1 0-1,-1-1 0,1 3-1,0-2 0,-1 1-2,0 0 2,1-1-2,0 0-1,0 0 0,-1 2-1,1-1-1,2 0-1,-2 0-3,0 0 0,1 0-1,-1 0-2,1 1-3,0-2-2,0 1-2,1 1 0,-1-1-2,0 0-1,1-1 0,0 1-1,0 1-1,2-1-1,-2 1-1,1-2 0,1 2-2,-1-1 1,0 0-3,1 2 1,1-2 0,-1 1-1,0 0 0,1 0 0,0 0 0,1 0-1,-1 1 0,0-1 1,0 1 0,1-1 0,0 1 0,0 1 0,0-1 0,-1 1 0,2-1 1,-1 1 0,0 0 0,1 0-1,-1 0 1,1 1-1,-2-1 1,1 1 1,0-1 0,0 1-1,-1 2 2,0-3 2,0 3-1,-1-3 1,1 2 0,0-1 2,-2 0 1,1 1 1,-1 0 3,0 0 0,2 1 1,-2-2 2,-1 0-1,0 2 1,-1-1 0,1 0-2,0 0 1,0 0 0,-1 0 0,0-1-2,1 1 1,-2-1-4,1 0 0,-1 1 0,-1-2-2,1 2-2,-1-2-1,0 0-2,0 0-9,0 0-13,0 0-14,0 0-17,0 0-19,0 3-17,0-3-20,0 3-19,0-3-35,0 0-38,0 0-7,0 0 7,0 0 18,-1 3 19,1-3 25,-2 2 21,2-2 21,-2 3 19,2-3 15,-4 3 14,4-3 11</inkml:trace>
  <inkml:trace contextRef="#ctx0" brushRef="#br0" timeOffset="16306.9327">2211 3641 20,'-3'6'39,"-1"2"12,0-3 11,-1 2 12,1-2 14,-1 3 12,2-1 15,-1-2 15,0-1 19,1 1 19,0-1-13,1-1-42,0-1-30,0 1-19,1 0-11,1-3-4,0 0-1,0 0 3,0 0 4,0 0 2,0 0 6,0 0 3,0 0 2,0 0 3,0 0-2,0 0 2,0 0-5,0 0-3,0 0-7,0 0-4,0 0-6,0 0-5,0 0-3,0 0-2,0 0-1,0 0-1,0 0 1,0 0 0,0 0-1,0 0 0,0 0 0,0 0 3,1-3 1,-1 3 3,0-3 5,0 1 4,0-2 4,0 0 1,0-1 1,0-2 1,1 0-1,-1-2 0,0-1 1,0-2 1,0 0 0,1-2-1,-1-1-3,0-1-4,0 0-5,1-1-2,-1 0-3,0 0-5,1-2-2,-1 0-3,1-1-1,-1-1-2,1-1 3,1 2 1,-1-3 3,1 1-1,-1-1 7,1-1 4,0 0 4,0-1 1,0 2 6,1-1 5,-1 0 4,0 0 8,0 1 7,1 1 7,-2-1 6,1 2 4,-1-1 2,2 2 1,-1-1-2,-1 0-6,1 2-5,-1 0-6,1 0 0,-1 0-5,1 1-5,-1 1-6,1 1-2,-1-1-8,1 2-7,-1 0-11,0 0-6,0 2 3,1 0-2,-2 1-3,1 1-3,1 1-3,-2 0-3,2 1-6,-1 1-1,-1 1-2,2 2 0,-1 0-7,0 0 4,-1 2-1,0 1-3,0 2-3,0 0 0,0 0 3,0 0-3,1-2 0,-1 2 0,0 0 4,0 0-4,0 0-4,0 0-2,0 0 0,0 0-7,2 0 6,1 0 4,0 0 6,1 2 0,1 0-3,1 1 4,2 0-1,1 0 7,0 2-7,3 1 3,0-1 4,1 3 6,1 0-2,0 0 2,3 2-3,-2 2-3,3 0-10,-1 1-6,0 1 2,2 2-2,-1-1-4,1 3-7,1 0-6,-1 0 1,1 1-14,1 1-2,-1 1-9,1 0-9,0-1-7,-1 1 1,1 0-2,0 0 4,-2-3-6,0 1 8,1-1 5,-2-1 8,0 1 6,-1-1 6,0-3 2,-1 2 8,2-2 13,-2 1 5,-1-2 3,1 1-3,-3-2 5,2 0 7,-3 0 3,-1-2 3,1 1-1,-3-2 4,0 0-6,0-2 5,-3 1 1,1-3-3,-2 1 2,0-2 3,-2 0 6,1 0 0,-1-1 0,-1 0 0,-1-3 0,-1 0 1,0 0-3,0 0-3,0 0 4,0 0-4,0 0-2,0 0-14,0 0-23,0 0-27,0 0-41,0 0-44,0 0-36,0 0-55,0 0-42,0 0-33,3 0-18,0 0-43,-1 0-43,-2 0-61,6 0-44,1-3 36,2 3 61,1-2 64,0 0 60,2-1 53,0 1 44,2-1 39,0 1 33,2-1 26,0 1 21,1-1 21</inkml:trace>
  <inkml:trace contextRef="#ctx0" brushRef="#br0" timeOffset="17082.9771">5332 3660 29,'0'0'47,"0"0"14,0 0 12,-2-1 13,2 1 13,0 0 16,0-3 14,1-1 18,0 0 20,1-2 23,0-2-17,2 0-52,0-1-42,2-2-33,0 1-16,1-1-6,1-1-2,0-1 7,2-1 1,2 2 3,-1-2 4,3-1 3,0 1 2,2-2 4,0 1-2,1 0 0,0 0-1,2-2 0,-1 0-1,0 1 1,1 0-1,-2 0 1,1 0 4,0 1 2,-1 0 4,1 0 3,-2 1 2,1 0 1,-1 1 4,0 1 3,-1-1 3,1 1 5,-2 1 1,1 1 0,-2-2 0,1 4-1,-1-3-3,0 3 2,-2-2-4,-1 3 0,1 0-5,-2 1-2,-1 0-4,-1 0-8,2 1-2,-3 1-8,1 0-1,-1 0-7,0 1 0,-1 0-2,0 1-3,-1 0-3,1 1-2,-1 1-3,0-2-1,1 2 1,0 0-1,-1 0-3,0 2 2,1-2 3,-1 1-1,2 1 0,-2 0 0,1 1 1,-1-1 1,1 2 0,-1-1 1,1 2-5,0 1-1,0 0 1,0 1-1,0 1-2,0 2-5,-1 1-1,2 0-5,-2 2-1,1 1 0,-1 1 0,0 0 0,0 2-2,-1 1 5,0 1 6,1-1 9,-1 5 5,0-3 6,0 3 7,-1 1 10,1-2 7,-1 2 10,0 2 12,0-1 6,0 1 9,-1-1 3,1-1 6,-1 2 0,2-2-5,0-1-9,-1 0-11,-1-2-9,1 0-5,0-2-11,0 0-10,0-1-13,0-1-14,-1-3-12,1 1-4,-1-4-15,1 1-22,0 0-26,0-1-23,2 0-37,-2-2-27,-1 0-37,2-2-30,-2 0-21,0-1-19,1-1-26,-1-1-30,1-1-26,-1 0-20,-1-3-45,0 0-35,0 0 32,0 0 51,-5 1 56,0-2 52,-3-1 45,-1 0 38,-1 0 32,-3-1 28,0-1 24,-3 0 21,-1 0 17</inkml:trace>
  <inkml:trace contextRef="#ctx0" brushRef="#br0" timeOffset="18070.0336">3659 4578 27,'0'2'48,"0"-2"14,0 2 15,-3 0 16,1 0 16,0 2 18,1-2 19,-1 1 21,2-3 23,0 0 28,0 0-13,0 0-48,0 0-43,0 0-38,0 0-22,0 0-8,-2-2-8,1 1 0,-1 0 1,0-1 2,0 0 3,0-1 3,0 1-2,0 0 2,0-2-3,-1 0-3,0 0-4,1 1-3,0-2-6,0 0-2,-1 0 1,0 0-2,0-1 0,0 1 0,0-1 1,-1-1 3,-1 2 1,0-2 2,0 2 3,0-1 0,-1 0 0,0 0 0,-2 0 3,2 1 1,-1 0 0,0-2 3,-1 3 1,0-2 1,1 1 1,0 0-1,-3-1 1,2 3 0,0-2-3,0 0 1,-1 1-2,0 0-1,1 0-1,-2 0-2,1 1-2,0-2-4,-1 3-1,1-1 0,0 0-4,0-1-2,0 2-3,0 0-1,1-1-5,-2 0 0,1 0 1,-1 1-1,-1-1-1,2 0-1,-1 1-2,0 0 0,0-1-3,0 2-1,0-1 0,0 0 2,0 0-2,0 1 1,0-1-2,0 1 0,-1 0-2,1 0-4,0 0 1,-1 0 2,1 1 2,0 0-2,-2-2 1,2 1-3,0 1-1,-1 0 0,1-1-1,0 1-1,-1 0 0,1 0 1,0 1 1,0-1 3,0 0 2,0 1 1,0 1-3,1-1 1,0 0-1,-1 1 2,2-1-2,0 1 2,1 1 3,-1-1-1,0 0-1,2-1-3,-1 2-1,-1 0-2,2-1-3,-1 1 0,0 1-4,1-1 0,-1 1-1,1 0 2,0 1-2,1-1 0,-1 1-2,-1 0 0,1 0 2,1-1-1,-1 3-1,1-2 2,-2 1-3,1-1 0,0 1 2,0 1-2,1 1 1,-2-3 4,1 4 0,0-1 1,1-1-3,-1 1 1,-1-1-3,2 1 6,0 0 2,0 1 2,0 0 0,-1-2 0,1 2 0,1-1 0,-1 2 2,1-2-2,0 1 0,0 0 0,1 1 1,-2 0 1,1-1 1,0 1-2,1 0 3,0 0-3,0-1 1,-1 1 1,1-1-2,0-1 2,-1 1 2,1 1-2,0 0-1,0-2-1,0 0 1,0 1-1,-1-1 2,1 0-1,0 0 0,-2 0-2,2-1 0,0 1 0,0-1 0,0 1-2,0-2 0,0 1-2,0-1 2,0-1 2,0 0 0,0 0-3,0-1 0,1 0-3,0-1-8,0 0-9,0-2-15,0 1-13,1 0-17,1-2-17,0 0-28,0 0-29,0 0-30,0 0-28,0 0-17,0 0-11,2-2-9,0 0-3,1 1-21,1-1-19,2-1 16,0 1 30,0-1 33,2 0 31,2 2 32,-1-2 27,2 1 24,2 0 18,-1 1 17,2-1 11,2 2 11</inkml:trace>
  <inkml:trace contextRef="#ctx0" brushRef="#br0" timeOffset="18686.0688">3650 4586 31,'1'-4'45,"-1"0"12,0 0 12,-1 2 13,0 0 13,1 2 15,0 0 14,0 0 19,0 0 21,0 0 23,0 0-16,0 0-54,0 0-33,0 0-21,0 0-11,-2 1-5,1 0-2,-1 1-1,2 0 2,-1 0 0,-1 1-1,2 0 1,-2 1-2,1 1-2,0 1-4,-1-2-7,1 3-3,-1 0-4,-1 0 0,0 0 0,1 1 3,0 0 1,0 0 3,-1 1 3,0 0 3,-1-1 4,0 2 1,1-1-1,-1 0 3,-1 2 0,1-2 1,0 0-2,0 1 0,-1 0-3,1-1-1,-1-1-2,0 3 2,0-2-2,0 1-4,0-2-1,0 2-1,0-2-4,-1 0 1,1 1-3,0-1-3,0 1-2,-1-2-3,0 1 2,1-1-1,-1 0-3,0 0-2,0 0-2,-2 1 2,2-2 0,-1 0 3,0 3 1,1-4 2,-3 3 4,2-1 1,0 0 1,-1 0 3,-1-2 5,1 2 0,0-2 2,-1 0 2,0 0 0,1 0 2,0-1 0,-2-1 1,2 1-1,-1-1 1,-1 0-4,2-1 2,-1 1 1,1-1-2,-2 0-1,1 0-1,0 1 1,-1-3-1,2 2 0,-1-1 4,-1 1-1,0 0 0,0-2-3,1 1-1,0-1-4,-1 2 1,1-2 0,-1 0-2,1 0-3,0 0-1,0 0-6,0 0-2,0-2-2,-2 1-6,2 0-5,-1-1 0,-1 0-2,2 0-2,-1 0-2,-1-1-6,0 1-1,1-1-3,-2 0-3,2 0 0,-1 0-2,0 0 0,0-1 1,1 0-3,-2 0 3,2 2-3,0 0-3,-1-1 1,1 1 5,1-1-1,-1 0 1,1 0 1,1 0-1,-1 1 0,1 0 5,1 0-1,-1 0 0,1 0-5,0 0-7,0-1-4,1 1-10,1 1-14,0-1-17,0 2-20,2-2-22,0 1-27,1-1-20,2 2-35,0 0-37,0 0-23,0 0-10,0 0-43,5-1-39,1 0 15,2-1 33,-1 1 41,2 0 40,1-2 35,1 3 35,0-4 27,2 0 25,-2-2 21,3 2 20,1-2 13</inkml:trace>
  <inkml:trace contextRef="#ctx0" brushRef="#br0" timeOffset="19383.1087">4494 4695 19,'0'3'38,"-1"-1"8,0 1 11,0-1 9,-1-2 11,2 0 11,-1 2 14,1-2 15,0 0 18,0 0 20,0 0-12,0 0-38,0 0-26,0 0-15,0 0-8,0 0-4,0 0 0,0 0 1,0 0 2,0 0 2,0 0 0,0-2 0,2-1-4,-1-1-4,2 1-5,-1-1-4,1-1-5,1-1-4,0 0-4,2-1-3,-1-1-2,1 0-1,1-1-4,1 0-2,-1 0-3,1-2 0,0 2 0,2-2 1,-1 2-2,0-1 1,1 1-1,0-1 1,-1 2-1,3-1 1,-2 2 1,0 0-1,2 0 2,-1 0 0,0 1-1,1 0 0,-1 0-2,0 2-2,1-1 1,0 0 1,0 1 0,-1 0 0,0 1-1,2-1 2,-2 2 0,2 0 3,-1-1-3,-1 1 3,2 0-1,-1 0 2,1 1 0,-1-2-1,0 0 0,1 3-2,0-2 0,1 1 0,-2 0 0,2-1 0,-2 1-2,2-1 1,-1 2 0,1 0-3,0 0 1,-1 0 0,1 0-1,-1 0-1,-1 0 2,2 0 3,-2 1 1,1 0 1,-1 0 1,1 1 2,-2 0 1,0 0 3,1 1 3,-2-1 2,0 0 3,1-1 2,-1 2 3,-1-1 0,0 0 1,0 1-1,-1-1 0,0 1 0,0 0-2,-1 0-1,0 0-2,-1 0-3,1-1-3,-1 0-2,-1 0-4,1 1-2,-1-1-3,0 1-1,0 0-1,-1-2-4,1 1 0,-1 0-3,0 0 0,1 0 0,0 1-1,-1-1-3,0-1-4,-1 1-9,0 0-8,-1 1-14,0-2-15,0-1-15,1 3-15,-3-3-16,1 0-21,-1 0-24,0 0-28,1 2-26,-1-2-47,-1 2-41,1-2-9,-3 4 9,-1 0 29,-2-1 33,0 2 33,-3-1 31,-1 1 26,-1-2 24,-2 1 23,0 1 18,-2-1 16,-1 0 14</inkml:trace>
  <inkml:trace contextRef="#ctx0" brushRef="#br0" timeOffset="19901.1383">4381 4745 30,'-3'1'45,"-1"2"11,0-2 12,1 0 13,0 1 13,0-1 14,0 1 17,0-1 17,1 0 22,2-1 26,0 0-16,0 0-52,-1 1-33,1-1-20,0 0-13,0 0-7,0 0-2,0 0-2,-1 2-2,1-2 1,1 2-1,-1 1 0,2-2-4,1 2-4,-1 0-6,0 1-8,1-1-4,1 2-4,0 0-2,0 0-1,1 0-1,-1 1 3,2 0 0,0-1 2,-1 2 1,1-1-3,1 0 0,1-1-3,-1 1-1,1 0 1,0 0-2,2 0-2,0-1-1,0 0 2,2 0-3,0 0 0,2 0 0,-1 0 0,3-1 2,-1 0 1,2 1 2,0-2 5,2 2 2,1-3 2,-1 1 4,1 0 5,1-2 3,0 2 4,1-1 2,0-2 5,0 0 4,1 0 3,0 0 2,0 0-1,-1-2 3,1 2 2,0-3 0,1 1 2,-3 0 0,2 0 0,0-1 3,-1 0 3,0-1 5,0 0-1,0 0 1,-2-1-2,1 2 0,-1-3 1,-1 3 0,0-2-1,-2 0-3,-1-1-4,1 3-2,-3-2-5,0 1-6,-1 1-7,-2-2-9,0 0-8,-2 3-5,-1-1-3,0-1-11,-2 1-7,-1 0-16,-1 1-19,-1 0-19,-1-1-21,0 2-23,-2 1-29,0 0-38,-1-3-43,-1 2-40,-1-2-32,-2 2-49,0-1-39,-1 1 18,-2 1 39,0 0 43,-2 0 44,-2 1 38,-1 1 34,-1 2 31,0-1 26,-1 2 24,-2 0 20,0 2 16</inkml:trace>
  <inkml:trace contextRef="#ctx0" brushRef="#br0" timeOffset="21651.2384">3636 5643 13,'2'-2'36,"-2"0"11,1 0 9,-1 2 12,0 0 11,0 0 12,0 0 12,0 0 14,0 0 18,0 0 19,0 0-7,0 0-33,0 0-24,0 0-18,0 0-13,0 0-6,0 0-5,0 0 1,0 0 1,0 0 2,0 0 1,0 0 1,0 0-3,0 0-2,0 0-5,0 0-4,0 0-6,1 2-1,-1-2-4,0 0-2,0 0-1,0 0 2,0 2-3,-1 0 1,0 1-2,0 0 0,-1-1-1,1 3-2,-1-1-3,-1 2-2,0-1-4,0 2-4,0 0-2,0 1-4,0 1-2,-1 0-1,0 1-3,1-1 0,-1 0 0,-1 2 3,1-1 1,1 0 1,-1-1 3,0 2 0,0-1 5,0 1 1,-1-2 2,1 0 0,0 1 5,0 0 0,-1 0 4,2-1 1,-1 1 1,0-2 2,0 1 0,0-1 1,0 1 0,0-1 0,1-1-2,-1 0 1,0 0-2,1 1 1,-1-2-3,1 0-3,0 2-1,0-2-2,0 1-1,0 1-3,0-2-1,0 2 0,0-2-1,0 1 0,-1 0 0,2 0-1,-1 0 1,1 0-2,-1-2 4,1 2-1,0-1 2,0-1 2,-1 1-2,2-1 1,0-2 0,-1 1 3,1-1-2,0 0 1,0 1-1,0-4-2,1 0-1,0 0 1,0 0-1,0 0-3,0 0-2,0 0 1,0 0-4,0 0 1,0 0-3,0 0-2,0 0-3,0 0 1,0 0-1,0 0-2,0 0 1,0 0-1,1 3-2,-1-3 2,2 0-1,-2 0 1,2 2 0,0-1 2,0 0-2,1-1 1,1 1-1,0 0 2,0 0-2,1 0 0,2 0-1,0-1-1,-1 1 2,2 0-1,1 0 0,0-1 0,0 0-2,1 0-2,0 0 0,1 0-1,0 0-1,-1-1 2,1 0-1,2 0 0,-2 1 1,2-1 1,-1 0 2,0 0 4,1 0-1,-1 0 3,2 0 2,-1 0 0,-1-1 3,2 2 4,-2 0 1,1-3 1,-1 3 1,1-2 3,-1 1 1,0 0 0,1 0-3,-2-1 0,2 1-1,-2 0 1,1 1-1,0-1 2,-1 0 0,-1 0 0,2 1 0,-2 0-2,1-2 1,0 2-1,-1 0 0,1 0-1,1-1 1,-1 1 0,0-2-2,0 2 4,0 0-3,1 0-1,0-1-1,0 0-2,-1 1-1,0-1 1,1 0 0,-1 0 0,0 1-1,1-2 0,-1 2 1,0-2-3,-1 2-1,-1-3 1,2 3-1,-1-2-1,-1 0 0,1 1-1,-1 0-1,0-1 1,0 1-1,1 0-1,-2-1-1,0 2 1,1-2-1,-1 2 0,0 0 2,-1-1-2,2-1 0,-3 2 2,1-2-1,0 2 3,-1-2 0,2 1 0,-2-1 0,0 0 1,0 2-1,1-2 0,-1 1 0,0-1-1,-1 2 0,1-2 0,0 1-1,-1-1 0,0 0-1,0 1 0,0-1-4,-1 0 2,1 0 1,0 1 1,-1-1 2,0 0 1,-1-1 0,0 1-1,0 0-1,0-1 1,-1 3 1,0-3 0,1-1 1,-1 2 2,0-1 1,-1 0 0,1-1-1,-1 1-2,0-1 0,0 1 1,0-2 1,-1 1 0,1 1-1,-1-2 0,0 0-1,0 1 1,0-1 0,0 1-2,0-2 0,0 1 0,0 2-2,0-2 0,0 1 1,-1 0 1,1-1-2,-1 0 1,0-1 1,0 2 0,0-1 0,-1 0 0,1 1 0,-1-2 0,1 1 0,-2 0 0,1-2 0,0 2-1,0 0 0,0 1-1,-1-2 2,1 1 0,0 0 0,-1 1-1,0-1-1,0 1 0,0 1 2,-1-2 2,1 1 3,0-1 0,1 2 2,-1-1 1,0 0-2,0 0 4,0 1 0,0-1 0,0 1 1,-1-1 1,1 1 0,-1 0 3,1 0-1,0 0 0,-1 0-1,0 1-1,1-1 1,-1-1 0,-1 2 0,1-1 2,-1 0-2,2 3-1,-1-4 0,0 2 0,0 0 0,-1-1-1,1 1-1,1-1-2,-1 2-1,0-1 2,1-1 0,-1 0-3,0 1 1,0 0-1,1 0 1,0-1 3,0 3-2,0-3 2,0 1 1,0 0 2,0 0 1,0-1 3,-2 2 1,1-1 0,1-1 2,-1 0 2,0 1 3,0-1 3,-1 0 5,1 3 1,-2-4 5,2 2 1,-1-1 0,1 1 0,0 1 2,-1-1 2,0-1 2,1 1 2,0 0 0,1 0-2,0 0-1,0 1 0,0 1-6,0-3-5,0 3-1,1-1-1,-2-1-2,2 1-6,0 1 1,0-1-6,-1 1-2,1-2-4,0 1-3,0 0 0,0 1-4,-1-2 1,1 1-3,0 1-2,2 0-2,-2 0 0,2 0 0,-4-2 0,4 2 2,-2 0 4,2 0 2,0 0-4,0 0-4,0 0 0,0 0-2,0 0-2,0 0 2,0 0-2,0 0 4,-1 0 0,1 0 0,0 0-2,0 0-2,0 0-2,0 0-1,0 0 5,0 0 2,-2-1 2,2 1-1,-1-2 5,1 2-2,-2 0-2,1-1 2,1 1 2,-2-1-2,2 1-2,-3 0 0,2-1 0,1 1 0,-2-1 0,-1 0 2,2 1-4,1 0 0,-2-1 0,-1 0 0,0 0 0,2 0 2,-1 1 0,1 0-2,1 0 2,-2 0-2,2 0 0,-1-3-2,1 3-6,0 0-10,0 0-13,0 0-25,-2 0-21,2 0-33,-2 0-31,1-2-44,1 2-43,-2-2-44,1 1-38,1 1-66,0 0-62,0 0 15,-4-2 47,0 0 51,1 2 52,-3-1 46,1 2 41,-1-1 36,-1 2 31,0 0 28,-2 0 23,1 1 19</inkml:trace>
  <inkml:trace contextRef="#ctx0" brushRef="#br0" timeOffset="22374.2797">3588 5946 14,'-1'-1'30,"0"-1"7,0 0 7,1 2 7,0 0 7,-1-1 9,1 1 8,-1-3 10,0 2 10,1-1-3,-1 0-13,0-1-15,0 1-16,1 0-9,-1-1-7,1 1-1,-1-1-1,1 3 1,-1-1 4,1 1 2,0-2 3,0 2 2,0 0 4,0 0 0,-1-2 1,1 2 0,0 0 1,0 0 1,-2-2-2,2 2 1,0 0 0,0 0-1,0 0-1,0 0-2,0 0-2,-2 0-1,2 0-2,0 0 0,0 0-1,0 0-1,-2 0-1,2 0-2,-3 0-2,3 0-1,-3 1-3,1 0-2,2-1-2,-2 0-1,0 1-1,0 0-4,-1 0-1,2 0-2,-1 0-3,0 0-3,1 1 0,-1-1-1,1 0 1,-1 1 0,1-1-1,-1 1 2,1 0-2,-2-2 2,2 3 1,-1-1-2,0 0 3,1 0-1,-1 1 1,1-1-1,-1 0-1,1 0 0,0 1-1,0 1 0,0-1-1,1 1 1,-1 1-3,0-1-1,1 1 1,-1-2-1,1 4 0,0-2-1,0 0 1,0-1 1,1 1-1,-1 0 1,2 1-1,-1 0 0,1-1-1,0 1 0,0 0 0,0 0 2,1 0-2,0 1 2,1 0-1,0-1 1,0 3 2,-1-3-1,1 2 0,0-2 1,0 2-1,-1-2 2,2 2 1,-1-1-1,-1-2 1,1 2 1,0-2-2,-1 0 1,1-1 1,0 1-1,0-1 0,-1 1-1,0-2-2,0 0 0,-1 0 1,0-1-2,0 0-2,-1 1 0,1-1-2,-2-2-3,0 0-5,0 0-8,0 0-9,0 0-12,0 0-13,0 0-21,2 2-23,-2-2-24,0 0-20,0 0-23,0 0-21,0 0-36,0 0-35,0 0 5,3-2 21,-3 2 28,2-3 28,0 0 26,1-1 24,-2 2 24,1-2 19,1 1 17,-1 0 14,1 0 12</inkml:trace>
  <inkml:trace contextRef="#ctx0" brushRef="#br0" timeOffset="23785.3605">2684 6354 7,'-3'2'43,"-3"-1"16,0-1 17,0 1 17,-3-1 20,2 3 21,-1 0 22,0-1 26,-2 0 28,2 0 32,0-2 38,-1-2-27,-1 1-83,1-1-54,0-1-31,-3 1-17,1-3-8,-2 0-3,-1 1 1,-1-1 2,0 0 3,-1-1 3,0 0 1,-2-1 3,0 0-2,-2 0 0,0-1-9,-1-3-4,-1 1-9,-2-1-7,0-1-10,-1-1-6,-2-1-4,-1-1-3,-1 0-2,-2-2-2,0 1-5,-1-2-6,-1 0-2,-2 1-2,1 0-1,1 0 4,-1-1 3,1 1 3,0-1 9,1 3 2,0-2 3,2 1 0,1 0 3,1 1 1,1 0 2,1 0 6,1 1 3,1 0 2,0 1 2,0-1 0,0 2-3,2 0 1,-1 1-8,0 0-4,0 0 1,1 2-3,0 0-3,-1-1 0,2 2-2,0-1 1,0 2-2,0 0 2,2 0-5,-1 1-4,1-1-4,1 2-4,0-2-2,1 2 0,-1 1-5,4-1-3,-2 1-1,3 0-1,0 0-3,1 1-1,0 1-2,1-1-6,2 1-4,2 0-11,-1-1-15,2 2-13,1 0-13,1 1-14,0 0-18,1 0-13,3 0-13,0 0-7,0 0-1,0 0-5,4 1-6,2 1-7,1 1-8,3 0-2,2 2 3,3 2 0,1-1 1,2 3-16,2 1-17,2 2 10,1 2 21,1 1 19,1 0 22,2 3 19,0 0 18,1 2 17,0 1 15,2-2 13,-1 3 9,0-1 16</inkml:trace>
  <inkml:trace contextRef="#ctx0" brushRef="#br0" timeOffset="24233.3861">2775 6936 9,'0'2'44,"-3"1"14,0 0 17,-3 0 17,-2 0 19,-1-1 19,0-1 20,0 2 23,-3-1 26,2 0 28,-1 0 33,-1-1-30,0-1-90,0 2-51,-2-2-23,1 0-12,-2 0-4,0 0-1,-1 2 4,-1-2 5,0 1 7,-1 1 6,1-2 7,-2 2 5,1-1 5,-1 0 1,-1 1-2,1 0-4,-2-1-6,0 2-5,0-1-8,-1 0-6,-1 1-4,0 0-6,0 0-1,-2 1-4,0-1-3,-1 0-3,-1 1-1,1 0-7,-1 0-4,0 0-5,-2 0-5,0 0-3,0 2-8,0-1 1,0 0 2,0 1 1,-1 0 4,0 1 1,1 0 1,1 1 1,0 1 5,0 0 5,2 0 4,0 0 7,1 3 7,0-3 5,2 1 3,0 1 2,3-2-4,-1 0-5,0 1-4,3-2-1,-1 1-7,2-1-7,0-1-4,-1 0-8,3 1-4,-2-2-7,2 2-4,0-1-7,1 0-2,0 0-5,1-2-6,1 2-6,0-1-14,2 0-10,0 0-15,0 0-13,3-1-15,0 0-14,1-2-15,1 2-12,1-1-6,2 0-4,2 0-4,2 1-9,1 2-9,4-2-4,1 2 2,3 0 1,3 1 2,1 1 3,3 0 3,0 0-2,3-1-3,2 0-13,1-1-16,0 0 9,1 1 20,1-1 21,1-2 24,-1-1 19,2 0 18,1-1 14,0-2 14,1 1 11,1-4 10</inkml:trace>
  <inkml:trace contextRef="#ctx0" brushRef="#br0" timeOffset="25746.4726">5105 6212 13,'-2'8'37,"0"-2"11,-1 0 12,0 1 11,0-2 13,1 0 15,-1-1 15,-1 0 22,1-2 23,0 0 17,1 0 11,-1 1-15,2-3-38,1 0-24,0 0-12,0 0-6,0 0 0,0 0-1,0 0 4,0 0-1,0 0-2,0 0-5,0 0-8,0 0-12,0 0-10,0 0-12,0 0-9,0 0-8,1 0-10,0-3-5,1 1-3,0 2-2,1-2 0,0 0 0,4-1 2,-1-1 1,1 0 3,1 0 3,3-2 2,0-1 1,2 1 3,0-2 1,2 0 4,2-1 1,1-1 2,1 0-2,1 0-3,1-1-1,1-1-2,1 0 0,1 1 0,1-1-1,1-2 0,0 2 1,1-2 1,2 0 2,0 1 4,0-1-2,1 0 0,0 0 0,1 1 1,-1 0 3,1-1-2,0 2 1,-2-1-3,1 0-1,0 1-1,-1 1-3,-1-1-6,0 1-2,-1 1-3,-1 0-4,-2 0-3,1 1-1,-2 1-4,-1 1 0,-3 0 0,0-1-4,-1 1 1,-4 2-6,1-1-4,-3 1-9,-2 2-13,0-1-9,-3 1-13,0 0-14,-2 1-9,-1 2-14,-1-3-12,0 3-15,-3 0-15,0 0-15,0 0-15,0 0-16,0 0-12,0 0-13,-3 1-8,-1 1-14,0 2-13,-2 0 16,-1 0 25,0 3 27,-3 0 26,-1 1 24,-1 2 24,0 1 18,-2 0 18,-2 0 14,1 1 12</inkml:trace>
  <inkml:trace contextRef="#ctx0" brushRef="#br0" timeOffset="26173.497">4873 6709 29,'-12'7'43,"1"1"12,-2-2 11,2 1 12,1-1 12,0 0 14,2-1 17,1-2 17,1 1 23,0-1 26,2-1-15,1 0-52,1 0-30,1-1-20,1-1-10,0 0-6,0 0-3,0 0 0,0 0 0,2 1 3,1 1 3,1 1 2,3-2-2,1 1 0,1 1-2,4 0-3,1 1 0,4 1 2,1 0 2,3 2 5,3 0 6,2-1 5,2 2 4,0-1-1,3 1 1,1 1-4,0-2-1,2 1-3,-1 2-2,0-2-4,1 2-5,0-1-6,-1 1-7,1-2-5,-2 3-4,0-2 0,0 1 0,-1 0-1,0-2 1,-2 1 0,0 0-4,-1 0 0,-2 0-2,0-2 0,-1 1 3,-1-1 2,-3 1 3,-1-2 0,1 1-3,-5-2-4,1 1-8,-2-1-4,-1-1-13,-2 1-15,-1-2-12,-1 0-18,-2 0-16,1-1-20,-3-1-14,-1 2-20,-1-2-18,1 0-27,-2 0-21,-1 0-17,0 0-17,-1 0-10,0-1-10,-2 0-6,0 0-21,0 0-18,0 0 16,0 0 30,1 5 31,-1 1 31,-1-2 29,0 1 26,-1 0 23,1 2 18,0 0 15,-2-1 14,1 1 11</inkml:trace>
  <inkml:trace contextRef="#ctx0" brushRef="#br0" timeOffset="32355.8507">28126 4019 23,'1'4'41,"0"-2"11,-1 1 10,0-3 12,-1 2 11,1-2 15,0 0 14,0 0 18,0 0 19,0 0 25,0 0-13,-1 0-44,1 0-26,0 0-20,0 0-7,-3 0-1,1 0 1,0 0 3,-1-2 5,1 1 4,-1-1 3,0 0 3,0 0 0,0 0-1,1 0-2,-1-2-1,-1 3-4,1-3-3,0 0-3,-1 1-5,0-2-3,1 1-3,-2-1-2,1 0-5,-3 0-2,2-1-2,0 1-4,0-1-4,-1-1-3,-1 0-5,1-1 0,-1 1-4,1 0-2,-1-1-2,-1-2-2,2 1 1,-2 0-3,1-1-3,-2 0 1,1 0-4,0-2-1,0 1 1,-1 0 0,1-1-2,0 0 1,-2 0-4,1-2-2,1 2 0,-1-2-2,-1 1-4,1-1 2,0 0-3,-1-1 0,1 1-3,-1-1-1,-1 0-2,2 0-4,-1 0-1,-1 0-1,0 0-2,1 0-1,-2 0-3,1 0 0,-1 1-1,1-1 1,0 1-2,-1-1-2,1 1-1,0 2-2,-2-2 0,2-1 1,-1 1-4,1 1 0,0-1-2,-1 0 4,2 0 2,-1 1 4,0-1 1,1 0 5,0 0 1,1 2 2,0-1 3,0 0 4,-1 2 5,2 0 4,0-1 6,-1 1 5,0 1 5,0-1 1,0 2 0,-1-1 1,1 1 0,0 0 1,-1 0 1,1 0 2,1 1 2,0 1-2,-1 0 1,1-1-3,0 1-1,-2 2 0,3-2-1,0 2-1,-1 0 0,0 1-2,0-1 0,2 2-1,-1-1 0,0 1-2,0 1-3,0-1-1,0 1-1,1 0 0,-2 1-3,1-1-1,1 2 1,-1-1-3,-1 0 0,2 1-3,-1 1-2,0 0-1,1 0-1,-2 0-1,0 2-2,1-1 1,0 1 0,-2 0-1,2 2-4,-1 0-3,1-1-4,-1 2-2,0 0-6,1 0-1,-1 1-2,0 0-1,0 1-3,0 0 0,-2-1-1,2 3 0,-1 0-2,0-1-1,-1-1 0,1 1 4,-1 1-1,0 0 5,1-1 0,-1 2 1,0-1 0,0 1 2,1-2 0,-2 2-2,2-2 1,0 2 2,-1-1 1,0 0 2,1 1 3,0-1 1,-2 1 3,2 1 0,-1-2 2,-1 1 2,2 0 4,-1 1 0,-1-1 3,2 0 1,-1 0 1,0 0 0,1 0-1,0 0 0,0 0 0,1 1 0,0-2 0,0 0 0,0 1-2,1-1 0,-1 0-2,1-1-1,-2 2-3,2-2 1,0 3 1,-3-2-2,2 0-1,1 1 0,-1-1-1,-1 0 0,1-1 3,0 1-2,1 0 0,-3-1-1,3 1 1,-1 0-1,0-1 0,0 1 1,1 0 0,-1 0 0,1-1 2,-2 1 1,3 0 0,-1 0 2,0-1 0,0 0 1,0 2 2,0-2 1,1 0 1,-2-1 0,2 3 2,0-2 0,0 0 0,0 2-1,-1-2 1,1 0-1,1 2-1,0-2-1,0 1-1,0-1-1,-1 1 1,1 0-2,1-1 0,-1 1-2,1 0 1,-1-1-1,0 1-1,1 0 0,0-1 0,1 0 0,-1 1-2,0-2 1,1 2-1,0-2-2,0 1 1,-1-1-1,1 0 0,0 0 0,1 1-1,0-1-2,1-1 2,-1 1-1,1-1 1,0 1 1,0 0 1,0-3 1,1 2 2,-1 0 0,0 0 3,0-1-1,1 0 3,-1 0 0,0-1 1,0 1 1,1 0 1,0-2 1,0 1-1,0 0 0,0-2-1,0 1 0,0 1 1,0-1-2,1 0 1,0 0-1,0-1 0,0 2 0,1-3 0,-1 2-1,1-1-1,-1 0 0,1 0 0,1 0 0,-1 0-2,0-1-1,1 1 0,1-3-3,-1 3-1,0-3 0,1 0 0,-1 1-1,1-1 0,0-1-3,1 1 2,0-3-2,0 3 0,-1-3-1,1 2 2,-1-2-1,1 0 2,-1-1 1,1 1-1,0-1 1,-1 0-1,1 0-1,-1-1 1,1 0 1,0 1-2,0-2 2,-1 1 0,0-1-1,2 1 0,-1-1-1,0-1 1,1 1-2,0 1 1,0-2-1,0 2 3,0-2 2,2-2 2,-2 2 5,1-1 1,0 1 2,1-1 3,-1 0 1,2 1 4,-1-2 1,1 1 3,0 0 1,0 1 4,1-1 2,-1 0-2,1 1 1,0-1-2,0 1 0,0 0 1,0-1-1,1 1-3,-1 0 1,2 0-1,-3 1 1,2 0-1,0 0-1,-1 0-1,1 1 0,0-1-2,-1 0 1,1 1 1,0 1-3,0-2-1,1 1 0,-1 2 0,0-2 0,0 0 0,0 1-2,1 0 1,0-1 0,-1-1-2,1 2 0,-1-1 0,1 0-1,0 0-1,0 1-2,0 1 0,-1-2 0,0 1 1,1 1-2,-1 1 0,0-1 0,0-1-1,0 2 0,-2 0 0,2 0 0,-1-1 0,-1 2-1,2 0 0,-2-1 0,1 2-2,1 0 1,-2 0 1,1 0 0,0 0-1,-1 2-1,0-1 0,1 0 1,-2 0 0,1 1-2,0 0 1,1 0-2,-1 0 0,0-1 0,1 2 0,-1 0-1,0 1 0,1-1-1,0 1 0,0-1-2,0 2 0,0-1-2,-1 2 1,2-2-1,-1 2-1,0-1 0,1 2 0,-1 0 0,0-1 0,1 1-3,-1 1 2,0 0 0,1-1 1,-2 1 0,1 1 2,1 1 2,-1-1 0,0 3 2,1-3 2,-1 2 1,0 0-1,1 0 1,0 1 0,-1 0 3,2-1-1,-1 1 1,-1 0 1,2 1 2,-1-1 2,1 0 1,0 1 1,-2-1 3,2 0 1,-1 2 2,0-1 3,1 1 3,-1-3 3,0 2 0,0-1 3,-1 1 2,1-1 2,-1-1-2,-1 2 1,1-1 1,-2-1 0,-1 0 0,1 1-1,-1-1 1,-1-1-2,0 0 1,-1-1-1,-1 1-2,0-3 2,0 2-2,-2-1-1,0-2-3,0 0-1,-2 1-2,1-1-3,-1-1-2,0-1-1,-1 2-8,1-2-11,-1 0-16,0-1-22,1 0-27,-1-1-30,1-2-31,0 0-31,0 0-64,0 0-61,0 0-7,0 0 19,3-2 29,1-1 31,1-2 32,0-2 30,1 0 27,1-3 25,1 0 22,1-1 20,3-2 15</inkml:trace>
  <inkml:trace contextRef="#ctx0" brushRef="#br0" timeOffset="33877.9377">29483 4050 26,'-3'2'42,"0"-2"10,0 0 12,-1 0 14,1 0 14,0-2 17,1 2 19,-1-1 19,3 1 25,-2-1 27,2 1-15,-1-2-51,0-1-31,0 2-19,0-2-10,1 1-6,0-1-6,0-1-3,1-1-4,0-1-5,0 0-1,2 1-4,1-4-2,-1 2-5,2-1-2,-1-1-3,1-2-3,1 2 1,2-1-2,-1 0-1,1-1 1,1 1 1,1-1-1,-2 0-1,2-1 1,1 2 2,-1-1-1,0-2 2,3 2 0,-2 0 4,2-2 0,-2 1 2,2-2 2,1 2 0,0-2-1,2 0 0,-2 0-1,2 0-2,-1 0 2,1 0-1,-2 2 0,1-2 3,-1 1-4,0 2-1,0 0-1,-1 0-1,-1 0-1,0 2 1,1 0 0,-2 1-2,1-1 2,-1 1-2,-1 0 0,1 1-1,0 0-2,-2 0-1,2 0-2,-1 1 0,-1-1-3,2 1-1,-1 0-2,-1-1-3,3 0-2,-2 1-1,0-1-2,2 0-1,-2 2-3,0-2 0,2 1-3,-2 1 0,1-2-1,0 1-4,-1 1-1,2 0-3,-1-1 2,-1 3-2,2-2-2,-2 2-1,0-1 3,2 2-1,-3-1 4,1 2 1,1 0 2,-2 0 0,-1 0 2,2 1 1,-1 0 4,0 0 2,-1 1 2,1 0 2,0 0 4,-1 0 1,1 1 5,-1 0-2,0-1 1,0 2-2,1-1 4,-1 0-2,0 0 3,0 1 3,1 0-1,0 1-1,-1-1 2,1 1-1,-1-1 1,0 1 2,0 0 1,1 0 0,0 0 2,-2 1 4,1 0 0,1-1 1,-2 2 3,0-1 0,2-1 2,-2 2-2,1 0 3,-1 0-2,0 1 2,0-2-1,0 2 4,0-1-5,-1 2 4,2 0-2,-1-1 1,-1 0 2,0 3-3,0-1 0,0 1-1,0-1-2,0 1 0,0 1-1,-1 0 0,2 1-2,-2-1-4,0 0 0,0 1-7,0 1-2,2-1-2,-2 0-1,-1 0-4,1 0-5,-1 0-3,1 0 3,-2 1-3,2-2 3,-1 0-2,-1 1-3,1-1 2,0 0 0,-1 1 1,0-1-3,0-1-3,0 2-2,1 0 2,-1-1-2,0 0-1,0 1-2,0-1 0,-1 0-5,1 0-5,0 0-1,0 0-5,0 0 1,1 1-1,-2-3 0,1 3-2,0-1 3,0 0-5,0 0-3,0-2-2,0 1-5,0 1 0,-1-3 3,1 2-4,0-1 2,0 0 3,-1 1 2,1-2 3,-1 1 0,1 0 5,0 0 4,0-1 5,-1 2 5,1-2 4,0 1 5,1 0 5,-1 0-1,0 0 10,-1 1 5,0-1 0,1-1 0,-1 1-2,0 1 3,1 0 2,-1-2-4,0 0 0,0 2-3,1-2-2,0 1 1,-2-1-1,1 1-2,0-1 0,-1 1 0,2-1 0,-2 0-2,1 0 0,-1 1-8,1-1 2,0 0-2,0 1 6,-1-2-6,1 1 5,-1 0-5,1-2 1,0 1 1,0 1-4,-1-2-3,1 0-1,-1 0 1,-1 1 5,1-1-2,0-1-1,0-1 1,-1 2 2,1-2-3,0 1 1,-1-2 0,0 1 2,0-1-3,1 0 1,-1-2 0,0-1 2,0 0-2,0 3 2,0-3 3,0 0-2,0 0 2,0 0 6,0 0 6,0 0 3,0 0 4,0 0 5,0 0 7,0 0 7,0 0 3,0 0-2,-3 0 8,1-3-2,-1 2 0,0-1-2,-2 0-2,0-2-10,0 1-9,-2-3-5,0 1-10,-2-1-3,0-2-8,-1 1-7,-1-1 0,1-2-7,-1 2-11,-1-1 3,1-1-6,0 1 3,-2-1-7,1 0 0,0 2-3,1-1-3,-1 0 1,0 0-4,1 0-3,-1 0-6,0 0-2,1 1-6,-1-1 1,1-1-3,1 2 5,-2 1-6,2-3 2,-1 3 0,0-2-5,1 2 2,-1-1-2,2 0-5,-1-1 2,-1 2-4,2 0 1,-1-1-2,-1-1 3,1 1-3,0 0 0,-1-1 1,1 2 4,0-2 3,-1 1 7,0-1 3,2 1 5,-2 1 7,1-1 2,1 0 7,-2 2 3,1-1 5,2 0 2,-2 1 6,1-1 6,1 2 0,0 0-4,-1 1 1,2 0-5,-1 0 4,1 0 0,-2 0 4,2 1 0,0-1 4,0 1 0,-1 0 4,2 0 0,-1 2 4,0-2-2,0 0 4,0 1 1,0 0 3,0-1 4,2 2 0,-2-2 0,1 1-1,-1 0-1,1 1-2,-1-2-1,1 0-1,-1 2 2,1 0-3,-1-1 1,0 0-1,1 2-1,-1-1 1,0 0-5,1 0 0,-2 1 3,2 0-3,0 0-1,-1 0-1,0 1-4,2 0-4,-1 0-1,0 1-1,0 0-5,-1-1 1,1 0-3,0 2-2,-1 0-1,1-2-3,-2 2 1,1 0-1,-1 1 1,1-1-1,-2 2 5,0-1-2,1 2 0,-2-2 0,1 2 1,0-1-1,0 1 2,-2-1 0,2 2-1,-1 0-3,-1-1 1,2 1-2,-1 0-2,-1 1 0,1 1 2,0 0 3,-2-1 1,2 2 2,0-1 5,-2 0-1,2-1 5,-1 2 3,2-3 1,0 2 1,0-1 3,0-1 3,1 0-3,1-1-6,0 0-14,-1 0-17,3-2-21,-1 1-26,1-2-24,1 1-31,-1-1-28,1 0-27,1 1-26,0-1-26,0-2-22,0 1-39,-1 0-34,0 1-8,0 0 6,-3 0 35,0-1 43,-1 2 40,-2-1 39,0 3 33,-2-1 29,-3 2 25,0 0 21,-2 2 18,0 1 15</inkml:trace>
  <inkml:trace contextRef="#ctx0" brushRef="#br0" timeOffset="34874.9947">28147 5152 33,'2'-7'44,"-2"1"12,0 1 11,0-1 12,-1 2 12,-1 0 12,0 0 15,0 0 16,0 2 19,0-1 22,-1 0-20,1 1-57,0-1-33,0 0-15,-1 0-10,-1 1-3,1-1-1,-1 0 1,0 1 2,1 0 2,-1 0 3,0 1-1,1 0-1,-2-1-2,1 2-4,0 0-2,1 0-5,-1 0-1,0 0-3,0 0-3,-2 3 0,2-3-1,0 2-1,-2 0 0,1 1-1,0 1 1,-1-1-4,0 1 0,0 1-2,0 1-2,0-1-2,-1 2-1,1 0-1,0 0-1,0 1 0,0-1-1,0 0 0,1 1-1,0 0 1,0 2-2,1-2 2,0 2 0,1-1 1,-2 1-2,1 1 1,1 0 1,0-1-2,1 1 2,0-1 0,0 0-2,2 0-1,0 2 2,1-2-2,0-1 1,2 3 0,0-3 0,0 1-2,1 0 0,2 0-2,-1-1 0,0 1 0,1 0 0,0-1 0,2 1 0,-1-2 1,0 1-2,1-2 0,2 1 0,-2-1 0,2 0 0,1 0 0,-2-2 0,2 2 0,1-1 0,-1-2 0,1 1-2,1-1 1,-1 0-1,3-2 0,-2 0 1,2 1-2,-1-1 0,1 0 0,0-2-3,1 0 0,-1 0 2,1-1-3,-1 0 0,2-1 0,-2 0 1,1 1 0,-1-1 0,1-1 3,-1-1 2,0 1 1,0 0 1,1-1 2,-1-2 4,0 2 3,-1-1 3,1-1 1,-2 0 4,1 0 2,-1-2 1,-1 1 4,0-1-1,0 1 0,0-3 1,-1 1-1,-1 0-2,1-2 1,-2 1-1,0-1-2,1 1-1,-2-2-1,0-1-1,0 1-3,0-2 1,-1 1-2,0 0-2,-1 0 0,-1-1 0,0 2-1,-1-3 0,-1 2 0,-1 0 0,0 0-1,-1 0-1,0 0-1,-1 0-2,-1-1 1,0 1-3,-1 0-1,0 0-2,-1 1 0,-1 0-1,1 0-1,-3-2-1,1 2-2,-2 1 2,1 0-1,-3-1 0,0 1 1,0 1-2,-3-1 3,0 2 1,0 1 0,-2-1-1,0 2 0,-2-1-1,1 1 1,-1 0-2,0 2 0,-2 1 1,2-1-3,-1 2 3,-1 0-1,2 0 0,-1 1 1,1 0-1,0 0 0,2 2-1,0-1-4,2 1-10,2 0-8,-1 0-9,3 1-13,0-1-15,2 2-17,1-2-18,2 2-16,1 0-16,1 1-12,1 0-8,1 0-17,0 1-16,2 1-12,-1 0-9,2 2 13,-1 0 21,2 1 23,-1 1 24,2 1 22,-1-1 18,1 1 17,1 2 13,1-2 12,1 1 9</inkml:trace>
  <inkml:trace contextRef="#ctx0" brushRef="#br0" timeOffset="35358.0224">29266 5167 10,'7'-2'31,"0"0"7,-2 1 9,-1-1 8,-1 1 9,-1 0 11,0 0 12,1-1 15,-2 1 15,1 0 18,-1 0-6,-1 1-28,2-2-17,-2 2-9,0 0-5,0 0-1,-1-2 1,0 0 2,0 0 1,-2 1 0,1-1-1,-1-1 2,0 1-2,-1 1-2,1-1-5,-2 1-3,0-1-5,0 1-4,0-1-4,0 1-2,0 0-3,-2 1-2,1 0-2,0 0-3,0 1-4,0-1-2,-1 2-4,1 0-3,0 1-4,-1-1-2,1 1 0,-1 0-3,1 2-1,0-1 0,0 2-1,1 1 2,-1 0-2,1 0 0,0 0 0,1 3 1,0-1 0,1 1-1,0 2 2,0 0-3,0 1-1,2 2-1,1 0 0,0 1 0,3 1 0,-1-1 0,0 3-1,2-1 1,0 1-2,2 0-3,0-2 3,1 0 0,1 0 1,1-1-1,0-1 2,3-1-2,-1-1 1,2-1 1,-1-1 1,1-1 1,3 0 0,-2-3 4,1-1 0,0-1 5,1 0 1,0-2 6,0-1 3,1-2 2,-2-1 6,2-1 7,-1-2 4,0 0 4,0-2 3,-1-1 0,0 0 4,0-3 0,-3 0 0,0 0 2,0-3-4,-2-1-3,-2 2-3,0-4-6,-2 1-7,-1 0-12,-3-2-13,0 2-18,-3-2-31,-1 1-33,-1-2-27,-3 1-25,0 0-25,-3 1-24,-2-1-23,-1 2-22,-2-1-14,-2 1-10,-1 2-4,-2 2 3,-1 1 2,-1 1 7,-2 2 1,1 2 3,-1 2 21,-1 3 27,0 3 29,0 2 24,1 2 24,-1 1 20,1 2 16,0 2 14,1 2 12,-1 2 7</inkml:trace>
  <inkml:trace contextRef="#ctx0" brushRef="#br0" timeOffset="36246.0732">28422 5963 21,'2'-8'34,"-1"0"8,0 2 6,2-1 9,-1 0 8,0 1 10,0 0 10,0 1 14,1-2 14,-1 3 1,0-2-13,0 1-17,-1 1-18,1-1-12,-1 2-3,0 1-1,-1-1 1,0 3 3,0 0 3,0 0 1,0 0 2,0 0-1,0 0-1,0 0-2,0 0-1,0 0-5,0 0-3,0 0 0,0 0-5,0 0-1,0 0-2,0 0-2,-1 3-1,0-3-5,-1 3-1,1-1-5,-1 2-3,1 1-4,-2-1-2,1 3-1,0-2-5,0 3-1,-1 0-1,1 1-1,-2-1 0,2 1-3,0 1 1,0 0-1,-1-1 2,1 1-1,1 0 1,-1-1 0,1 1 1,0 0-1,0 0 0,1 1 1,0-1-1,0 2 1,0-2-2,0 1 3,1 0-1,0 1 1,0-1-1,1 0 0,0 1-1,0 0 1,0 0-1,1-2 1,0 2-1,2-1 1,-1 0 0,-1 0-2,1-1 0,0 0 0,0 0 0,1-1 0,-1 1-1,2-2 1,-2 2-1,1-2 1,0 0 0,1 1 1,0-1-1,-1 0 0,1-1 1,0 1-2,0-1 1,1 1-1,-1 0 1,0-1-1,0 0 2,0 0 2,2-1-1,-2 1-2,0-1 0,1 0-1,0-1 1,0 2 1,0-3 2,1 2 1,-1-2 1,1 0 2,1 0 0,-1 0 0,0-1 2,2 1-2,-1 0 2,0-1 2,0 0 2,1 0 2,0-1-1,0 0 2,0 0 1,0 1 1,1-2 0,-1 1 0,1-2 3,1 2 0,-1-2 0,1 1 1,-1-1 1,0 0-2,1 0 1,0 0-2,-1 0-1,0-1 2,-1 1-3,1-2-1,-1 2 1,-1-1-2,0-1 0,1 1 0,-2-2 3,0 2-1,1-3-1,-2 1 2,1 1 2,-1-2 2,2 0 0,-2 0 2,0-1 5,1-2 0,-1 2 2,0-2 0,0 1 1,-1-1-2,1-2 4,1 2 5,-2-1 1,0-1-1,0 1 2,0-1-1,1 1 1,-2-1-2,1-2 2,-1 2 0,0-2-1,1 1 4,-1-1 0,1 0-4,-2-1-1,1 0 1,0 0-3,0-1-2,0-1 3,-1 0-1,0 0 2,0-1-4,0 0 1,0 0 1,-2 0-4,2 0 1,-1-1-4,-1 1-2,0 0-2,0 0-1,-2 0-5,0 1-2,0 1-3,-2-1-1,1 2-5,-2-1-3,1 2-8,0 1-10,-1 0-15,0 2-17,0-1-21,1 2-30,-1 0-28,1 1-33,0 0-35,0 2-37,0 0-34,1 2-41,1 0-32,0 2-52,0 0-44,0 0 8,0 0 27,0 0 48,0 0 52,-1 4 48,0 1 44,0 2 38,-1-1 32,-1 2 28,0 0 24,0 2 20,0 0 16</inkml:trace>
  <inkml:trace contextRef="#ctx0" brushRef="#br0" timeOffset="42574.4351">4191 1949 3,'9'-17'31,"-1"1"8,-3 1 7,-2 0 9,-3 2 8,0 0 10,-2 1 9,-2 2 12,-1-2 11,-2 1 13,-2 1-7,-1-1-22,-2 1-23,-1 0-24,-3-1-11,0 1 0,-3 2 0,-2-2 2,0 2 4,-3 0 3,-2 1 4,-1 0 2,0 0 2,-2 0 3,-2 1 0,0 0 0,-1 0-3,1 1-3,-1 0 0,0 1-2,1 1 0,-1 1-3,1 0-2,0-1-3,0 2-2,0 0-4,1 1-3,-1 0-2,0 1-3,-1 0-1,-2 1-2,0 0-3,-1 1-3,-1 0-4,0 1-6,0 1-3,-1 0-2,0 2-3,-2 0-2,3 0-4,-1 1 0,1 2-4,-2 0 2,2 2 0,0-2 4,0 2 3,1 2 4,0 0 3,-1 1 5,3 2 4,0 1 4,0 0 1,1 3 2,0 0 3,0 3 4,-1 0 3,1 2 0,-1 1-2,-1 0-1,-1 2-6,2 1-4,-2 2-5,1-1-7,0 2-7,-1 0-9,1 1-5,0 0-9,-2 2-6,2-1-2,0 2 0,0 0 5,0 2 2,1 0 4,1 2 5,1 0 5,0 2 5,1 1 4,2 0 5,0 2 4,2 0 3,1 2 6,1-2 4,2 2 0,0 0-3,2 1-4,2 1-1,1-1-2,1 2 0,1 2-2,1 1 1,1 1-2,1 2-1,0 2-1,1 2-1,2 0-2,-1 1-2,2 2-1,-1 0-3,3 1 2,-2-1 1,2 1 2,2-2-1,0 0 1,1 2-1,1-1 0,0 0-1,2 0 1,0 1-1,1 0-1,1 0 1,1-1 4,1-1 4,0-1 2,2 1-2,1-4-2,0 1 0,1-2 0,0-2 0,3 2-2,-1-2 0,1 1-1,1 0-1,0-1 1,1 1 1,1 1-5,1-1-5,0-1-2,0 0 1,1 1 1,1 0 0,0-2-1,1 2-1,0 0 1,2 0-2,0 0 0,0 3 0,2-2 2,-1 1 2,3 1 1,-1 0 3,1 2 1,2-3 3,0 2 3,1-1 1,1-2 2,1 2 3,1-2 1,1 0 3,1-1 1,2-2 2,0 1 2,1-2-1,1-2 0,2 0-1,0-3-6,0 0-9,1-1-5,2-4-5,-1 0-3,2-1-2,2-1-1,0-2 2,2-1 2,0-2 2,3 0 5,1-4 3,1 1 5,2-1 5,2-2 3,0-2 5,0-2-1,3-2 1,0-1-2,1-2-1,1-2-4,0-4-7,0-1 0,1 0 0,0-6-1,2 0-1,0-2 1,2-3-2,1-3 1,1 0-2,0-2 1,0-3-1,1 0 0,1-3-2,0-2-2,0 0-3,1-4 0,-2 0-2,1-2-1,0 0-3,3-1-4,-1-1-3,-1-3-3,2 2-3,-1-2-4,0 0-3,1-3-2,-1 0-1,-1-2 3,1 0 4,-2-3 2,-1-1 2,1-1 2,-1-2 4,-1-1 3,1-2 4,-2-2 4,0-1 4,-2-3 3,0 0 2,-2-2 4,-2-2 3,-1 1-2,-2-2-1,-4 0-3,1-1 0,-4 1-3,-1 0-2,-2 0-1,-1-1 0,-4 2 0,-1-1 4,0 0 4,-4 0 4,-1-3 5,-1 3 4,-3-4 6,-1-1 6,-2 2 2,-1-5 0,-2 1 0,0-2 1,-3 0-3,-2-4 0,0 1-2,-2 0-2,-2-2 0,0 0 1,-3-2-2,0 0-1,-1-1-1,-2-2-1,0-1-3,-2 1-1,-1-3-2,0 1 0,-2-2 1,-2 1 5,0-1 1,-2 1 0,-2 1 0,-1 0-3,-3-2-3,-1 2-6,-3-1-1,-3 2-4,-2-2-1,-3 2-1,-3-1 0,-2 2 3,-3 1 1,-3 0 0,-3 2-2,-2 0-1,-2 2 0,-3 0-4,-1 0 0,-3 1-3,-1 2 1,-3 0 0,-1 2 2,-2 2 2,0 2 1,-1-1 1,-1 4-5,-1 1-2,0 2 0,-3 4 1,2 0 2,-2 2 1,-2 3 3,1 1 1,-2 2 3,0 3 1,1 2-2,-2 3-2,1 2 3,0 3 5,1 2 6,1 3 7,0 2 2,2 1 0,0 4 2,0 2 2,2 1 1,-1 2 2,0 3-1,1 0 0,1 3 0,-1 0 1,0 3-3,1-1-11,0 3-7,-1 1-12,3 0-6,0 0-3,2 2-5,0 0-4,3 2-1,0-1-2,3 1-2,1 2-3,2-1-4,0 3-3,2-3-3,3 1-2,1 1-2,1 0-1,2-1-5,2 0-5,2 1-6,1-2-5,1 1-5,3-1-4,3 1-3,0-1-2,3 1-23,3-1-27,0 3-6,2-2 8,2-1 12,0 2 13,0 1 14,1-1 12,2 2 12,-1-1 10,0-1 9,0 0 9,1 1 6</inkml:trace>
  <inkml:trace contextRef="#ctx0" brushRef="#br0" timeOffset="58737.3596">3438 15412 12,'-2'-5'48,"-1"3"15,-2 1 16,0 2 18,-2 3 18,0 2 19,-1-1 19,1 1 21,0 2 24,0 2 25,1-2 29,0 1-42,2 0-101,0 2-60,1 0-31,-2 1-16,1-1-5,0 1-1,1 1 1,-2 1 6,2 1 7,-1 0 7,0 0 5,-1 1 6,3 2 2,-1 0 3,1 0 5,0 0 2,0 2 1,0-1 1,1 0 2,1 1-1,0-1 1,0 3-1,0-1-2,0 0 1,0 0-1,1 1 0,0 0 2,0 2-3,-1-2-3,1 2-3,-1-2-2,0 0-3,0 1-2,0 0-4,0-1-2,0-1-1,0 1-3,-1-1-4,1-1-1,-1-1-3,1 1-2,-1-3-2,0 0-1,1 0-1,-1 0-3,0-3-3,0 1 0,1-3 1,-1 0-2,0-1-2,0 0-1,1-2 1,-1-2-1,0 1 3,1-2-2,-1 0 1,0-1-2,1-1 2,-1-1 1,1-1 1,0-2 1,0 0-4,0 0-2,0 0-8,0 0-14,0 0-16,0 0-19,0 0-19,0 0-18,0 0-15,0 0-14,0 0-11,0 0-10,1-1-6,1-1-3,0 1-20,2-1-22,0-1-1,1 0 7,0-2 23,2-1 25,-1 0 24,1-3 21,-1-1 18,1-1 17,1-1 13,-1-2 11,1-1 10</inkml:trace>
  <inkml:trace contextRef="#ctx0" brushRef="#br0" timeOffset="59384.3966">5242 15526 23,'3'-15'44,"-1"3"13,1 0 13,-2 1 12,1 3 15,-1 2 14,0 1 15,-1 1 17,1 2 20,-1 2 20,0 0-14,0 0-44,0 0-39,0 0-37,2 1-14,0 0-3,-1 1 1,2 1 3,-1 2 6,1 2 3,0 0 8,1 3 4,0 2 6,1 1 4,0 3 3,1 1 1,1 4 0,-1 0-1,0 3 0,0 1 1,1 1 1,-1 0 2,0 2 3,-1 0 5,0 1 4,1 0 3,-1 0 5,-1 2 6,1-2 4,-1 0 5,-1 2 4,0-1 7,0 1-3,0 1-4,1-1-6,-1 1-5,-1-1-7,1 1-11,-1-1-8,0 1-11,0-3-10,0 0-10,-1-1-12,0-2-10,0-1-6,-1-1-9,0-2-8,0-2-8,0 0-3,0-2-6,0-1-8,0-2-5,0-1-7,-1 1-11,0-3-15,1 0-16,0-1-17,-1 0-16,0-2-16,1-1-14,0 0-26,0-2-32,1 1-28,0-2-23,1 0-25,2-2-21,1-1-21,1 0-12,1-2 24,0 0 38,1 0 40,2-2 35,-1 0 34,0-1 27,2 1 28,0-1 24,0 0 18,1-1 17,0 0 13</inkml:trace>
  <inkml:trace contextRef="#ctx0" brushRef="#br0" timeOffset="59940.4284">8274 15338 35,'-3'-7'51,"2"1"16,-1 3 14,0 0 16,2 3 17,0 0 17,1 1 18,-1 2 22,0 1 23,0 2 26,0 1-19,1-1-62,0 2-47,1 1-41,1 3-20,0 1-11,0 2-1,1 1 2,-1 2 7,1 0 6,0 4 7,1 0 6,0 1 7,0 3 6,-1-1 6,0 1 2,0 0 7,0 3 3,1-3 7,-1 3 7,1-1 7,-2 0 5,1 1 7,0-2 2,0 2 5,-1 0 3,0-2 4,1 1 0,-2 1 3,1 1 0,-1-3-1,-1 2-2,0-1-9,0 0-6,0 0-7,-1-1-9,0-1-11,0-1-10,0 1-12,-1-4-10,0 0-13,0 0-11,1-2-5,-1-2-8,0-1-5,0 0-7,0-4-8,-1 1-5,1-2-12,-1-2-19,0-1-14,1-2-18,0 0-21,0-2-20,-1-1-18,2-1-16,-1 0-23,1-3-24,0 0-20,0 0-14,2 0-8,1 0 0,3 0 1,0 0 6,1 0 8,3 0 5,1-1 5,1-1 3,1 1-7,2-1-7,1 1 19,0-2 27,2 1 27,0 0 26,1 1 22,1-2 17,-1 0 17,3 1 13,0-1 12,0 0 9</inkml:trace>
  <inkml:trace contextRef="#ctx0" brushRef="#br0" timeOffset="60380.4536">10950 15419 11,'-1'-7'40,"0"3"13,-1 0 12,1 0 14,-2 2 13,2-1 15,1 3 18,0 0 19,0 0 24,0 0 22,0 0 21,0 0-20,-2 2-50,2-2-31,-1 3-20,1-1-6,-1 1 0,0 3 4,0-1 9,0 1 8,-1 1 8,1 2 8,-1 2 6,1 2 2,-1 0 0,0 2-3,-1-1-7,1 4-1,0 0-4,0 1-2,-2 1-4,2 2-7,0 0-11,0 1-5,0 0-2,0 1-9,0 0-4,0 0-10,-1 0-5,1-1-9,0 1-6,0 0-9,-1-2-11,0 0-9,1 0-18,1-2-15,-1-1-24,1-1-26,0-1-31,1-2-36,0-1-37,1-3-37,0 0-27,1-1-27,1-3-21,3-2-22,-1-2-18,1-2-7,0-1 6,1-3 32,2-1 41,-2-2 40,1-3 37,1-1 33,-1-2 30,1-2 26,-1-2 19,2-2 18,-1-2 14</inkml:trace>
  <inkml:trace contextRef="#ctx0" brushRef="#br0" timeOffset="61097.4946">13580 9869 3,'5'-29'40,"-3"4"16,0 1 15,-1 5 17,-1 2 18,-1 4 20,0 2 21,0 4 26,-1 1 27,0-1 32,0 2 37,2 0-20,-1 1-76,1-2-51,0 1-33,0 1-20,0 1-12,0 0-4,0 0-2,0 3-1,0 0 1,0 0 0,0 0-2,0 0 0,0 0-2,0 0-1,1 2-5,0 2-4,2 2-1,-2 0-5,1 4-4,0 3-3,1 1-4,0 5-5,0 3-6,0 3-3,0 3 4,0 2 0,0 3 5,0 1 1,0 3 2,0 1 3,-1 1-1,-1 0 5,1 3-1,-1-1 2,1 0 5,-1 2 3,0-2 3,0-1 2,0 0-4,-1-2-6,1-3-4,0-1-3,-1-3-7,1-1-2,-1-3-2,0-2-3,0-4-2,0-3 1,0-1-1,0-4 1,-1-2 1,1-2 1,0-3 1,0 0 1,0-3 2,0-1 0,0-2 1,0 0 1,0 0-2,-2-1 2,-1-2 2,0 0-1,-3-2 1,-1-2-1,0-2 5,-2-1 0,-1-2 2,-3-1 2,0-3 1,-3 1 4,2-2 4,-2 0 6,1 1 2,0 0 4,1 0 2,0 2 4,2 1 1,1 1 5,1 2-2,1 1 4,3 3 2,0-1-2,0 3 1,3-1-7,1 5-5,1-2-7,1 2-5,0 0-7,0 0-5,0 0-6,2 2-7,0-2-8,2 3-4,1 1-6,1 0-9,1 1-9,2 1-19,1 0-22,2 0-25,1 3-36,1-3-29,1 1-38,2 0-31,-1-2-40,1 1-38,1-3-44,-1 0-38,0-3-10,-1 0 5,-1 0 40,-2-3 48,0 1 48,-3 0 44,-1-1 40,-1-1 34,-3 1 29,-1 0 24,-1 0 21,-3 3 17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484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37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663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28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34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928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103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76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469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92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7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78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69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70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32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1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E176-146E-4F1E-BCCE-E46272DCA095}" type="datetimeFigureOut">
              <a:rPr lang="es-AR" smtClean="0"/>
              <a:t>18/11/2021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1137-7F4D-46D2-9B0A-67C18959EDA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43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34851" y="1648495"/>
            <a:ext cx="11011438" cy="3631843"/>
          </a:xfrm>
        </p:spPr>
        <p:txBody>
          <a:bodyPr>
            <a:no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APRENDIZAJE PROFUNDO</a:t>
            </a:r>
          </a:p>
          <a:p>
            <a:pPr algn="ctr"/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CLASE 5</a:t>
            </a:r>
          </a:p>
          <a:p>
            <a:pPr algn="ctr"/>
            <a:endParaRPr lang="es-AR" sz="2800" dirty="0" smtClean="0">
              <a:solidFill>
                <a:schemeClr val="bg1"/>
              </a:solidFill>
            </a:endParaRP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Redes Neuronales </a:t>
            </a:r>
            <a:r>
              <a:rPr lang="es-AR" sz="2800" dirty="0" err="1" smtClean="0">
                <a:solidFill>
                  <a:schemeClr val="bg1"/>
                </a:solidFill>
              </a:rPr>
              <a:t>Convolucionales</a:t>
            </a:r>
            <a:r>
              <a:rPr lang="es-AR" sz="28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800" dirty="0" err="1" smtClean="0">
                <a:solidFill>
                  <a:schemeClr val="bg1"/>
                </a:solidFill>
              </a:rPr>
              <a:t>Convolutional</a:t>
            </a:r>
            <a:r>
              <a:rPr lang="es-AR" sz="2800" dirty="0" smtClean="0">
                <a:solidFill>
                  <a:schemeClr val="bg1"/>
                </a:solidFill>
              </a:rPr>
              <a:t> Neural Network (CNN)</a:t>
            </a:r>
          </a:p>
          <a:p>
            <a:pPr algn="ctr"/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120508" y="6357838"/>
            <a:ext cx="5868168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Docente: Dr. Ing. Marcos Uriel Maillot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335341" y="6357838"/>
            <a:ext cx="2856659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smtClean="0">
                <a:solidFill>
                  <a:schemeClr val="bg1"/>
                </a:solidFill>
              </a:rPr>
              <a:t>Noviembre 2021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875763" y="312361"/>
            <a:ext cx="10972800" cy="500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>
                <a:solidFill>
                  <a:schemeClr val="bg1"/>
                </a:solidFill>
              </a:rPr>
              <a:t>Carrera de Especialización en Inteligencia </a:t>
            </a:r>
            <a:r>
              <a:rPr lang="es-AR" dirty="0" smtClean="0">
                <a:solidFill>
                  <a:schemeClr val="bg1"/>
                </a:solidFill>
              </a:rPr>
              <a:t>Artificial - 3ra </a:t>
            </a:r>
            <a:r>
              <a:rPr lang="es-AR" dirty="0">
                <a:solidFill>
                  <a:schemeClr val="bg1"/>
                </a:solidFill>
              </a:rPr>
              <a:t>cohorte 2021</a:t>
            </a:r>
          </a:p>
        </p:txBody>
      </p:sp>
    </p:spTree>
    <p:extLst>
      <p:ext uri="{BB962C8B-B14F-4D97-AF65-F5344CB8AC3E}">
        <p14:creationId xmlns:p14="http://schemas.microsoft.com/office/powerpoint/2010/main" val="78728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51408" y="1012857"/>
            <a:ext cx="6012250" cy="374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CONVOLUCIÓN – </a:t>
            </a:r>
            <a:r>
              <a:rPr lang="es-AR" dirty="0" err="1" smtClean="0">
                <a:solidFill>
                  <a:schemeClr val="bg1"/>
                </a:solidFill>
              </a:rPr>
              <a:t>zero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padding</a:t>
            </a:r>
            <a:endParaRPr lang="es-AR" dirty="0" smtClean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/>
              <p:cNvSpPr txBox="1">
                <a:spLocks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 smtClean="0">
                    <a:solidFill>
                      <a:schemeClr val="bg1"/>
                    </a:solidFill>
                  </a:rPr>
                  <a:t>valid</a:t>
                </a:r>
                <a:r>
                  <a:rPr lang="es-AR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no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, resultado reducido tal cual se vio.</a:t>
                </a:r>
                <a:endParaRPr lang="es-AR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1859149"/>
                <a:ext cx="10642308" cy="586704"/>
              </a:xfrm>
              <a:prstGeom prst="rect">
                <a:avLst/>
              </a:prstGeom>
              <a:blipFill rotWithShape="0"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/>
              <p:cNvSpPr txBox="1">
                <a:spLocks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err="1" smtClean="0">
                    <a:solidFill>
                      <a:schemeClr val="bg1"/>
                    </a:solidFill>
                  </a:rPr>
                  <a:t>same</a:t>
                </a:r>
                <a:r>
                  <a:rPr lang="es-AR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se agregan ceros</a:t>
                </a:r>
                <a:r>
                  <a:rPr lang="es-AR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sea del mismo tamaño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.</a:t>
                </a:r>
                <a:endParaRPr lang="es-AR" b="1" dirty="0">
                  <a:solidFill>
                    <a:schemeClr val="bg1"/>
                  </a:solidFill>
                </a:endParaRPr>
              </a:p>
              <a:p>
                <a:endParaRPr lang="es-AR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0" y="3870067"/>
                <a:ext cx="11121278" cy="581783"/>
              </a:xfrm>
              <a:prstGeom prst="rect">
                <a:avLst/>
              </a:prstGeom>
              <a:blipFill rotWithShape="0">
                <a:blip r:embed="rId3"/>
                <a:stretch>
                  <a:fillRect t="-168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/>
              <p:cNvSpPr txBox="1">
                <a:spLocks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AR" b="1" dirty="0" smtClean="0">
                    <a:solidFill>
                      <a:schemeClr val="bg1"/>
                    </a:solidFill>
                  </a:rPr>
                  <a:t>full </a:t>
                </a:r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se agregan ceros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s-A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para que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AR" b="1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entre completo.</a:t>
                </a:r>
                <a:endParaRPr lang="es-AR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" y="5435932"/>
                <a:ext cx="10916923" cy="535167"/>
              </a:xfrm>
              <a:prstGeom prst="rect">
                <a:avLst/>
              </a:prstGeom>
              <a:blipFill rotWithShape="0">
                <a:blip r:embed="rId4"/>
                <a:stretch>
                  <a:fillRect t="-18182" b="-79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2445854"/>
                <a:ext cx="4792851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same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33" y="4360612"/>
                <a:ext cx="183787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36648" y="5971099"/>
                <a:ext cx="47928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AR" sz="3200" b="0" i="0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valid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48" y="5971099"/>
                <a:ext cx="479285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4" y="372682"/>
            <a:ext cx="8226140" cy="61159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29" y="6488668"/>
            <a:ext cx="899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https://numbersmithy.com/2d-and-3d-convolutions-using-numpy/</a:t>
            </a: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136219" y="3138465"/>
            <a:ext cx="1933735" cy="136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ventajas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28088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1151668" y="934816"/>
            <a:ext cx="5762305" cy="44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Arquitectura típica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83" y="734868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Entonces…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¿Dónde está la ventaja de usar CNN?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9965" y="2333685"/>
            <a:ext cx="11443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interaction</a:t>
            </a:r>
            <a:r>
              <a:rPr lang="es-AR" sz="2400" dirty="0" smtClean="0">
                <a:solidFill>
                  <a:schemeClr val="bg1"/>
                </a:solidFill>
              </a:rPr>
              <a:t> / </a:t>
            </a:r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conectivity</a:t>
            </a:r>
            <a:r>
              <a:rPr lang="es-AR" sz="2400" dirty="0" smtClean="0">
                <a:solidFill>
                  <a:schemeClr val="bg1"/>
                </a:solidFill>
              </a:rPr>
              <a:t> o </a:t>
            </a:r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weight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2400" dirty="0" err="1" smtClean="0">
                <a:solidFill>
                  <a:schemeClr val="bg1"/>
                </a:solidFill>
              </a:rPr>
              <a:t>sparse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escaso</a:t>
            </a:r>
            <a:endParaRPr lang="es-AR" sz="2400" dirty="0" smtClean="0">
              <a:solidFill>
                <a:schemeClr val="bg1"/>
              </a:solidFill>
            </a:endParaRPr>
          </a:p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El KERNEL es de dimensiones muy inferiores al tamaño de la imagen (INPUT) a procesar.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El uso de un KERNEL permite tener interacciones locales de entradas con sus respectivas salidas.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Las dimensiones del KERNEL indicarán cuanta “vecindad” analizan en cada posición donde sea evaluado.</a:t>
            </a:r>
          </a:p>
          <a:p>
            <a:pPr marL="285750" indent="-285750">
              <a:buFontTx/>
              <a:buChar char="-"/>
            </a:pP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-48378" y="1063605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149476"/>
            <a:ext cx="7555749" cy="3551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927" y="1687811"/>
            <a:ext cx="200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S[i] </a:t>
            </a:r>
            <a:r>
              <a:rPr lang="es-AR" sz="2400" b="1" dirty="0" smtClean="0">
                <a:solidFill>
                  <a:schemeClr val="bg1"/>
                </a:solidFill>
              </a:rPr>
              <a:t>- output</a:t>
            </a:r>
            <a:endParaRPr lang="es-A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15927" y="588332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x[i]</a:t>
            </a:r>
            <a:r>
              <a:rPr lang="es-AR" sz="2400" b="1" dirty="0" smtClean="0">
                <a:solidFill>
                  <a:schemeClr val="bg1"/>
                </a:solidFill>
              </a:rPr>
              <a:t> - input</a:t>
            </a:r>
            <a:endParaRPr lang="es-A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19611" y="1971840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K[i</a:t>
            </a:r>
            <a:r>
              <a:rPr lang="es-A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s-AR" sz="2400" b="1" dirty="0" smtClean="0">
                <a:solidFill>
                  <a:schemeClr val="bg1"/>
                </a:solidFill>
              </a:rPr>
              <a:t>- </a:t>
            </a:r>
            <a:r>
              <a:rPr lang="es-AR" sz="2400" b="1" dirty="0" err="1" smtClean="0">
                <a:solidFill>
                  <a:schemeClr val="bg1"/>
                </a:solidFill>
              </a:rPr>
              <a:t>kernel</a:t>
            </a:r>
            <a:endParaRPr lang="es-AR" sz="2400" b="1" dirty="0"/>
          </a:p>
        </p:txBody>
      </p:sp>
      <p:sp>
        <p:nvSpPr>
          <p:cNvPr id="5" name="Oval 4"/>
          <p:cNvSpPr/>
          <p:nvPr/>
        </p:nvSpPr>
        <p:spPr>
          <a:xfrm>
            <a:off x="1596789" y="268540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1596790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/>
          <p:cNvSpPr/>
          <p:nvPr/>
        </p:nvSpPr>
        <p:spPr>
          <a:xfrm>
            <a:off x="2747047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/>
          <p:cNvSpPr/>
          <p:nvPr/>
        </p:nvSpPr>
        <p:spPr>
          <a:xfrm>
            <a:off x="446533" y="4253390"/>
            <a:ext cx="820271" cy="77992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5" name="Straight Arrow Connector 14"/>
          <p:cNvCxnSpPr>
            <a:stCxn id="10" idx="0"/>
            <a:endCxn id="5" idx="4"/>
          </p:cNvCxnSpPr>
          <p:nvPr/>
        </p:nvCxnSpPr>
        <p:spPr>
          <a:xfrm flipH="1" flipV="1">
            <a:off x="2006925" y="3465329"/>
            <a:ext cx="1" cy="7880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5" idx="5"/>
          </p:cNvCxnSpPr>
          <p:nvPr/>
        </p:nvCxnSpPr>
        <p:spPr>
          <a:xfrm flipH="1" flipV="1">
            <a:off x="2296934" y="3351111"/>
            <a:ext cx="860249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5" idx="3"/>
          </p:cNvCxnSpPr>
          <p:nvPr/>
        </p:nvCxnSpPr>
        <p:spPr>
          <a:xfrm flipV="1">
            <a:off x="856669" y="3351111"/>
            <a:ext cx="860246" cy="9022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vs</a:t>
            </a: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fully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conected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65" y="1063605"/>
            <a:ext cx="5121832" cy="240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65" y="4010335"/>
            <a:ext cx="5121832" cy="2547414"/>
          </a:xfrm>
          <a:prstGeom prst="rect">
            <a:avLst/>
          </a:prstGeom>
        </p:spPr>
      </p:pic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539695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Visto desde la salida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3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vs</a:t>
            </a: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fully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conected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274351" y="6016343"/>
            <a:ext cx="4741402" cy="733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Visto desde la entrada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5" y="1155747"/>
            <a:ext cx="542925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46" y="4047268"/>
            <a:ext cx="5429250" cy="2505091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274352" y="2267435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in </a:t>
            </a:r>
            <a:r>
              <a:rPr lang="es-AR" sz="3200" b="1" dirty="0" err="1" smtClean="0">
                <a:solidFill>
                  <a:srgbClr val="FF0000"/>
                </a:solidFill>
              </a:rPr>
              <a:t>deep</a:t>
            </a:r>
            <a:r>
              <a:rPr lang="es-AR" sz="3200" b="1" dirty="0" smtClean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22" y="1847312"/>
            <a:ext cx="6894419" cy="4036057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3789333" y="1155747"/>
            <a:ext cx="4526249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008030"/>
            <a:ext cx="1050215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El uso de un mismo KERNEL para una capa dada, implica que los parámetros (pesos sinápticos </a:t>
            </a:r>
            <a:r>
              <a:rPr lang="es-AR" sz="32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AR" sz="3200" i="1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s-AR" sz="2400" dirty="0" smtClean="0">
                <a:solidFill>
                  <a:schemeClr val="bg1"/>
                </a:solidFill>
              </a:rPr>
              <a:t>) se comparten.</a:t>
            </a: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Esto permite optimizar dicho KERNEL para que sea capaz de detectar </a:t>
            </a:r>
            <a:r>
              <a:rPr lang="es-AR" sz="2400" b="1" dirty="0" smtClean="0">
                <a:solidFill>
                  <a:schemeClr val="bg1"/>
                </a:solidFill>
              </a:rPr>
              <a:t>algo específico</a:t>
            </a:r>
            <a:r>
              <a:rPr lang="es-AR" sz="2400" dirty="0" smtClean="0">
                <a:solidFill>
                  <a:schemeClr val="bg1"/>
                </a:solidFill>
              </a:rPr>
              <a:t> (un borde por ejemplo).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De esta manera, el KERNEL entrenado, será capaz de detectar </a:t>
            </a:r>
            <a:r>
              <a:rPr lang="es-AR" sz="2400" b="1" dirty="0" smtClean="0">
                <a:solidFill>
                  <a:schemeClr val="bg1"/>
                </a:solidFill>
              </a:rPr>
              <a:t>algo específico</a:t>
            </a:r>
            <a:r>
              <a:rPr lang="es-AR" sz="2400" dirty="0" smtClean="0">
                <a:solidFill>
                  <a:schemeClr val="bg1"/>
                </a:solidFill>
              </a:rPr>
              <a:t> en cualquier lugar donde se aplique el KERNEL en la foto de entrada (INPUT).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dirty="0" smtClean="0">
                <a:solidFill>
                  <a:schemeClr val="bg1"/>
                </a:solidFill>
              </a:rPr>
              <a:t>“</a:t>
            </a:r>
            <a:r>
              <a:rPr lang="es-AR" sz="2800" i="1" dirty="0" smtClean="0">
                <a:solidFill>
                  <a:schemeClr val="bg1"/>
                </a:solidFill>
              </a:rPr>
              <a:t>…detectar </a:t>
            </a:r>
            <a:r>
              <a:rPr lang="es-AR" sz="2800" b="1" i="1" dirty="0">
                <a:solidFill>
                  <a:schemeClr val="bg1"/>
                </a:solidFill>
              </a:rPr>
              <a:t>algo específico</a:t>
            </a:r>
            <a:r>
              <a:rPr lang="es-AR" sz="2800" i="1" dirty="0">
                <a:solidFill>
                  <a:schemeClr val="bg1"/>
                </a:solidFill>
              </a:rPr>
              <a:t> </a:t>
            </a:r>
            <a:r>
              <a:rPr lang="es-AR" sz="2800" dirty="0">
                <a:solidFill>
                  <a:schemeClr val="bg1"/>
                </a:solidFill>
              </a:rPr>
              <a:t>en cualquier lugar donde se aplique el KERNEL </a:t>
            </a:r>
            <a:r>
              <a:rPr lang="es-AR" sz="2800" i="1" dirty="0" smtClean="0">
                <a:solidFill>
                  <a:schemeClr val="bg1"/>
                </a:solidFill>
              </a:rPr>
              <a:t>…”</a:t>
            </a:r>
            <a:endParaRPr lang="es-AR" sz="3200" b="1" i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380" y="2291365"/>
            <a:ext cx="1050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Esa propiedad se llama </a:t>
            </a:r>
            <a:r>
              <a:rPr lang="es-AR" sz="2400" b="1" dirty="0" err="1" smtClean="0">
                <a:solidFill>
                  <a:schemeClr val="bg1"/>
                </a:solidFill>
              </a:rPr>
              <a:t>equivariancia</a:t>
            </a:r>
            <a:r>
              <a:rPr lang="es-AR" sz="2400" b="1" dirty="0" smtClean="0">
                <a:solidFill>
                  <a:schemeClr val="bg1"/>
                </a:solidFill>
              </a:rPr>
              <a:t> a la traslación</a:t>
            </a:r>
            <a:r>
              <a:rPr lang="es-AR" sz="2400" dirty="0" smtClean="0">
                <a:solidFill>
                  <a:schemeClr val="bg1"/>
                </a:solidFill>
              </a:rPr>
              <a:t> (</a:t>
            </a:r>
            <a:r>
              <a:rPr lang="es-AR" sz="2400" b="1" dirty="0" err="1" smtClean="0">
                <a:solidFill>
                  <a:srgbClr val="FF0000"/>
                </a:solidFill>
              </a:rPr>
              <a:t>translation</a:t>
            </a:r>
            <a:r>
              <a:rPr lang="es-AR" sz="2400" dirty="0" smtClean="0">
                <a:solidFill>
                  <a:srgbClr val="FF0000"/>
                </a:solidFill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</a:rPr>
              <a:t>equivariance</a:t>
            </a:r>
            <a:r>
              <a:rPr lang="es-AR" sz="2400" dirty="0" smtClean="0">
                <a:solidFill>
                  <a:schemeClr val="bg1"/>
                </a:solidFill>
              </a:rPr>
              <a:t>) y es natural de la </a:t>
            </a:r>
            <a:r>
              <a:rPr lang="es-AR" sz="2400" dirty="0" err="1" smtClean="0">
                <a:solidFill>
                  <a:schemeClr val="bg1"/>
                </a:solidFill>
              </a:rPr>
              <a:t>convolución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5" y="3553605"/>
            <a:ext cx="9144000" cy="288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829" y="6476033"/>
            <a:ext cx="1215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https://towardsdatascience.com/translational-invariance-vs-translational-equivariance-f9fbc8fca63a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9832" y="3451538"/>
            <a:ext cx="132672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en-US" sz="239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23620"/>
              </p:ext>
            </p:extLst>
          </p:nvPr>
        </p:nvGraphicFramePr>
        <p:xfrm>
          <a:off x="6954157" y="3598541"/>
          <a:ext cx="4896000" cy="247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59657" y="0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Redes Neuronales </a:t>
            </a:r>
            <a:r>
              <a:rPr lang="es-AR" sz="3200" dirty="0" err="1" smtClean="0">
                <a:solidFill>
                  <a:schemeClr val="bg1"/>
                </a:solidFill>
              </a:rPr>
              <a:t>Convolucionales</a:t>
            </a:r>
            <a:r>
              <a:rPr lang="es-AR" sz="32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AR" sz="3200" dirty="0" err="1" smtClean="0">
                <a:solidFill>
                  <a:schemeClr val="bg1"/>
                </a:solidFill>
              </a:rPr>
              <a:t>Convolutional</a:t>
            </a:r>
            <a:r>
              <a:rPr lang="es-AR" sz="3200" dirty="0" smtClean="0">
                <a:solidFill>
                  <a:schemeClr val="bg1"/>
                </a:solidFill>
              </a:rPr>
              <a:t>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287933" y="1521821"/>
            <a:ext cx="930601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800" dirty="0" smtClean="0">
                <a:solidFill>
                  <a:schemeClr val="bg1"/>
                </a:solidFill>
              </a:rPr>
              <a:t>Red neuronal </a:t>
            </a:r>
            <a:r>
              <a:rPr lang="es-AR" sz="2800" b="1" dirty="0" smtClean="0">
                <a:solidFill>
                  <a:schemeClr val="bg1"/>
                </a:solidFill>
              </a:rPr>
              <a:t>favorita</a:t>
            </a:r>
            <a:r>
              <a:rPr lang="es-AR" sz="2800" dirty="0" smtClean="0">
                <a:solidFill>
                  <a:schemeClr val="bg1"/>
                </a:solidFill>
              </a:rPr>
              <a:t> para el trabajo con imágenes (o datos que tengan estructura de </a:t>
            </a:r>
            <a:r>
              <a:rPr lang="es-AR" sz="2800" dirty="0" err="1" smtClean="0">
                <a:solidFill>
                  <a:schemeClr val="bg1"/>
                </a:solidFill>
              </a:rPr>
              <a:t>array</a:t>
            </a:r>
            <a:r>
              <a:rPr lang="es-AR" sz="2800" dirty="0" smtClean="0">
                <a:solidFill>
                  <a:schemeClr val="bg1"/>
                </a:solidFill>
              </a:rPr>
              <a:t>)</a:t>
            </a:r>
            <a:endParaRPr lang="es-A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0423"/>
              </p:ext>
            </p:extLst>
          </p:nvPr>
        </p:nvGraphicFramePr>
        <p:xfrm>
          <a:off x="723362" y="4915641"/>
          <a:ext cx="4608000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737876" y="3543770"/>
            <a:ext cx="4646924" cy="1085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dirty="0" err="1" smtClean="0">
                <a:solidFill>
                  <a:schemeClr val="bg1"/>
                </a:solidFill>
              </a:rPr>
              <a:t>Array</a:t>
            </a:r>
            <a:r>
              <a:rPr lang="es-AR" dirty="0" smtClean="0">
                <a:solidFill>
                  <a:schemeClr val="bg1"/>
                </a:solidFill>
              </a:rPr>
              <a:t> de 1d [1 x n+1]</a:t>
            </a:r>
          </a:p>
          <a:p>
            <a:pPr algn="l"/>
            <a:r>
              <a:rPr lang="es-AR" dirty="0" smtClean="0">
                <a:solidFill>
                  <a:schemeClr val="bg1"/>
                </a:solidFill>
              </a:rPr>
              <a:t>Ejemplo: señal temporal muestreada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691085" y="2457899"/>
            <a:ext cx="5283200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2000" dirty="0" err="1" smtClean="0">
                <a:solidFill>
                  <a:schemeClr val="bg1"/>
                </a:solidFill>
              </a:rPr>
              <a:t>Array</a:t>
            </a:r>
            <a:r>
              <a:rPr lang="es-AR" sz="2000" dirty="0" smtClean="0">
                <a:solidFill>
                  <a:schemeClr val="bg1"/>
                </a:solidFill>
              </a:rPr>
              <a:t> de 2d [m+1 x n+1]</a:t>
            </a:r>
          </a:p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Ejemplo: imagen de m+1 x n+1 pixeles</a:t>
            </a:r>
          </a:p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con 3 canales (RGB)</a:t>
            </a:r>
            <a:endParaRPr lang="es-AR" sz="20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3526"/>
              </p:ext>
            </p:extLst>
          </p:nvPr>
        </p:nvGraphicFramePr>
        <p:xfrm>
          <a:off x="6675514" y="3898187"/>
          <a:ext cx="4896000" cy="247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1721"/>
              </p:ext>
            </p:extLst>
          </p:nvPr>
        </p:nvGraphicFramePr>
        <p:xfrm>
          <a:off x="6379741" y="4263914"/>
          <a:ext cx="4896000" cy="247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  <a:gridCol w="612000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x0n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x1n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xm0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xm1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xm2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xm3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xm4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xm5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 smtClean="0"/>
                        <a:t>xmn</a:t>
                      </a:r>
                      <a:endParaRPr lang="es-AR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parameter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039" y="1343965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Compartir parámetros permite utilizar más de 1 vez un mismo </a:t>
            </a:r>
            <a:r>
              <a:rPr lang="es-AR" sz="2400" dirty="0" err="1" smtClean="0">
                <a:solidFill>
                  <a:schemeClr val="bg1"/>
                </a:solidFill>
              </a:rPr>
              <a:t>pámetro</a:t>
            </a:r>
            <a:r>
              <a:rPr lang="es-AR" sz="24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17" y="2331987"/>
            <a:ext cx="5514975" cy="4324350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984781" y="3098409"/>
            <a:ext cx="4539695" cy="3003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Conv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vs</a:t>
            </a: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fully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conected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01380" y="902103"/>
            <a:ext cx="10461812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r>
              <a:rPr lang="es-AR" sz="3200" b="1" dirty="0" smtClean="0">
                <a:solidFill>
                  <a:srgbClr val="FF0000"/>
                </a:solidFill>
              </a:rPr>
              <a:t> + </a:t>
            </a:r>
            <a:r>
              <a:rPr lang="es-AR" sz="3200" b="1" dirty="0" err="1" smtClean="0">
                <a:solidFill>
                  <a:srgbClr val="FF0000"/>
                </a:solidFill>
              </a:rPr>
              <a:t>parameter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380" y="1717452"/>
            <a:ext cx="105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Hay una reducción drástica de los parámetros a entrenar y a almacenar.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904411" y="4217771"/>
            <a:ext cx="4539695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Conv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r>
              <a:rPr lang="es-AR" sz="3200" b="1" dirty="0" smtClean="0">
                <a:solidFill>
                  <a:srgbClr val="FF0000"/>
                </a:solidFill>
              </a:rPr>
              <a:t> con KERNEL de tamaño </a:t>
            </a:r>
            <a:r>
              <a:rPr lang="es-AR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s-AR" sz="32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5740" y="4453136"/>
            <a:ext cx="405752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layer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411" y="2691103"/>
            <a:ext cx="10502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Supongamos una capa de </a:t>
            </a:r>
            <a:r>
              <a:rPr lang="es-AR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AR" sz="2400" dirty="0" smtClean="0">
                <a:solidFill>
                  <a:schemeClr val="bg1"/>
                </a:solidFill>
              </a:rPr>
              <a:t> entradas y </a:t>
            </a:r>
            <a:r>
              <a:rPr lang="es-AR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AR" sz="2400" dirty="0" smtClean="0">
                <a:solidFill>
                  <a:schemeClr val="bg1"/>
                </a:solidFill>
              </a:rPr>
              <a:t> salidas…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45" y="5378016"/>
                <a:ext cx="215591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s-A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A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02" y="5378016"/>
                <a:ext cx="203010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4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186448" y="874279"/>
            <a:ext cx="1213841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>
                <a:solidFill>
                  <a:srgbClr val="FF0000"/>
                </a:solidFill>
              </a:rPr>
              <a:t>sparse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interaction</a:t>
            </a:r>
            <a:r>
              <a:rPr lang="es-AR" sz="3200" b="1" dirty="0" smtClean="0">
                <a:solidFill>
                  <a:srgbClr val="FF0000"/>
                </a:solidFill>
              </a:rPr>
              <a:t> + </a:t>
            </a:r>
            <a:r>
              <a:rPr lang="es-AR" sz="3200" b="1" dirty="0" err="1" smtClean="0">
                <a:solidFill>
                  <a:srgbClr val="FF0000"/>
                </a:solidFill>
              </a:rPr>
              <a:t>parameter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sharing</a:t>
            </a:r>
            <a:r>
              <a:rPr lang="es-AR" sz="3200" b="1" dirty="0" smtClean="0">
                <a:solidFill>
                  <a:srgbClr val="FF0000"/>
                </a:solidFill>
              </a:rPr>
              <a:t> (</a:t>
            </a:r>
            <a:r>
              <a:rPr lang="es-AR" sz="3200" b="1" dirty="0" err="1" smtClean="0">
                <a:solidFill>
                  <a:srgbClr val="FF0000"/>
                </a:solidFill>
              </a:rPr>
              <a:t>edge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detecting</a:t>
            </a:r>
            <a:r>
              <a:rPr lang="es-AR" sz="3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0" y="5381093"/>
            <a:ext cx="5132124" cy="1018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Conv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r>
              <a:rPr lang="es-AR" sz="32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s-AR" sz="3200" b="1" dirty="0" err="1" smtClean="0">
                <a:solidFill>
                  <a:srgbClr val="FF0000"/>
                </a:solidFill>
              </a:rPr>
              <a:t>Aprox</a:t>
            </a:r>
            <a:r>
              <a:rPr lang="es-AR" sz="3200" b="1" dirty="0" smtClean="0">
                <a:solidFill>
                  <a:srgbClr val="FF0000"/>
                </a:solidFill>
              </a:rPr>
              <a:t> 267960 </a:t>
            </a:r>
            <a:r>
              <a:rPr lang="es-AR" sz="3200" b="1" dirty="0" err="1" smtClean="0">
                <a:solidFill>
                  <a:srgbClr val="FF0000"/>
                </a:solidFill>
              </a:rPr>
              <a:t>float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op</a:t>
            </a:r>
            <a:r>
              <a:rPr lang="es-AR" sz="3200" b="1" dirty="0" smtClean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957" y="5378817"/>
            <a:ext cx="6186309" cy="1106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>
                <a:solidFill>
                  <a:srgbClr val="FF0000"/>
                </a:solidFill>
              </a:rPr>
              <a:t>fully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conected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layer</a:t>
            </a:r>
            <a:endParaRPr lang="es-AR" sz="3200" b="1" dirty="0" smtClean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3200" b="1" dirty="0" err="1" smtClean="0">
                <a:solidFill>
                  <a:srgbClr val="FF0000"/>
                </a:solidFill>
              </a:rPr>
              <a:t>Aprox</a:t>
            </a:r>
            <a:r>
              <a:rPr lang="es-AR" sz="3200" b="1" dirty="0" smtClean="0">
                <a:solidFill>
                  <a:srgbClr val="FF0000"/>
                </a:solidFill>
              </a:rPr>
              <a:t> 16000000000 </a:t>
            </a:r>
            <a:r>
              <a:rPr lang="es-AR" sz="3200" b="1" dirty="0" err="1" smtClean="0">
                <a:solidFill>
                  <a:srgbClr val="FF0000"/>
                </a:solidFill>
              </a:rPr>
              <a:t>float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op</a:t>
            </a:r>
            <a:r>
              <a:rPr lang="es-AR" sz="3200" b="1" dirty="0" smtClean="0">
                <a:solidFill>
                  <a:srgbClr val="FF0000"/>
                </a:solidFill>
              </a:rPr>
              <a:t>.</a:t>
            </a:r>
            <a:endParaRPr lang="es-AR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9" y="1603266"/>
            <a:ext cx="8181975" cy="3486150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9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"/>
          <p:cNvSpPr txBox="1">
            <a:spLocks/>
          </p:cNvSpPr>
          <p:nvPr/>
        </p:nvSpPr>
        <p:spPr>
          <a:xfrm>
            <a:off x="827203" y="1063605"/>
            <a:ext cx="10118501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stride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380" y="1717452"/>
            <a:ext cx="1050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Regula los pasos en que avanza la </a:t>
            </a:r>
            <a:r>
              <a:rPr lang="es-AR" sz="2400" dirty="0" err="1" smtClean="0">
                <a:solidFill>
                  <a:schemeClr val="bg1"/>
                </a:solidFill>
              </a:rPr>
              <a:t>convolución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 como hacer un </a:t>
            </a:r>
            <a:r>
              <a:rPr lang="es-AR" sz="2400" dirty="0" err="1" smtClean="0">
                <a:solidFill>
                  <a:schemeClr val="bg1"/>
                </a:solidFill>
              </a:rPr>
              <a:t>downsampling</a:t>
            </a:r>
            <a:r>
              <a:rPr lang="es-AR" sz="2400" dirty="0" smtClean="0">
                <a:solidFill>
                  <a:schemeClr val="bg1"/>
                </a:solidFill>
              </a:rPr>
              <a:t> de la salida.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5" y="3868429"/>
            <a:ext cx="8497382" cy="2528433"/>
          </a:xfrm>
          <a:prstGeom prst="rect">
            <a:avLst/>
          </a:prstGeom>
        </p:spPr>
      </p:pic>
      <p:sp>
        <p:nvSpPr>
          <p:cNvPr id="9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CONVOLUCIÓN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ACTIVACIÓN/DETECCIÓN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1380" y="1717452"/>
            <a:ext cx="58569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 una capa NO LINEAL como las ya conocidas.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Relación entrada/salida 1/1.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No se optimizan pesos sinápticos.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4" y="721989"/>
            <a:ext cx="3212006" cy="5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2918124" y="692083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¡Un merecido descanso!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9" y="1391524"/>
            <a:ext cx="10774523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428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</a:t>
            </a:r>
            <a:endParaRPr lang="es-AR" sz="3200" dirty="0" smtClean="0">
              <a:solidFill>
                <a:schemeClr val="bg1"/>
              </a:solidFill>
            </a:endParaRPr>
          </a:p>
          <a:p>
            <a:pPr algn="ctr"/>
            <a:r>
              <a:rPr lang="es-AR" sz="2400" dirty="0" smtClean="0">
                <a:solidFill>
                  <a:schemeClr val="bg1"/>
                </a:solidFill>
              </a:rPr>
              <a:t>(POOLING = </a:t>
            </a:r>
            <a:r>
              <a:rPr lang="es-AR" sz="2400" dirty="0" err="1" smtClean="0">
                <a:solidFill>
                  <a:schemeClr val="bg1"/>
                </a:solidFill>
              </a:rPr>
              <a:t>grouping</a:t>
            </a:r>
            <a:r>
              <a:rPr lang="es-AR" sz="2400" dirty="0" smtClean="0">
                <a:solidFill>
                  <a:schemeClr val="bg1"/>
                </a:solidFill>
              </a:rPr>
              <a:t> </a:t>
            </a:r>
            <a:r>
              <a:rPr lang="es-AR" sz="2400" dirty="0">
                <a:solidFill>
                  <a:schemeClr val="bg1"/>
                </a:solidFill>
              </a:rPr>
              <a:t>of </a:t>
            </a:r>
            <a:r>
              <a:rPr lang="es-AR" sz="2400" dirty="0" err="1">
                <a:solidFill>
                  <a:schemeClr val="bg1"/>
                </a:solidFill>
              </a:rPr>
              <a:t>assets</a:t>
            </a:r>
            <a:r>
              <a:rPr lang="es-A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01381" y="1498511"/>
            <a:ext cx="10502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Es como una CONV (tiene </a:t>
            </a:r>
            <a:r>
              <a:rPr lang="es-AR" sz="2400" dirty="0" err="1" smtClean="0">
                <a:solidFill>
                  <a:schemeClr val="bg1"/>
                </a:solidFill>
              </a:rPr>
              <a:t>size</a:t>
            </a:r>
            <a:r>
              <a:rPr lang="es-AR" sz="2400" dirty="0" smtClean="0">
                <a:solidFill>
                  <a:schemeClr val="bg1"/>
                </a:solidFill>
              </a:rPr>
              <a:t> y </a:t>
            </a:r>
            <a:r>
              <a:rPr lang="es-AR" sz="2400" dirty="0" err="1" smtClean="0">
                <a:solidFill>
                  <a:schemeClr val="bg1"/>
                </a:solidFill>
              </a:rPr>
              <a:t>stride</a:t>
            </a:r>
            <a:r>
              <a:rPr lang="es-AR" sz="2400" dirty="0" smtClean="0">
                <a:solidFill>
                  <a:schemeClr val="bg1"/>
                </a:solidFill>
              </a:rPr>
              <a:t>), pero aplica un operador matemático específico en lugar de un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Se busca una reducción de dimensiones de la entrada con operadores que permitan detectar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 smtClean="0">
                <a:solidFill>
                  <a:schemeClr val="bg1"/>
                </a:solidFill>
              </a:rPr>
              <a:t>features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Como salida, da un valor característico de todos los </a:t>
            </a:r>
            <a:r>
              <a:rPr lang="es-AR" sz="2400" dirty="0" err="1" smtClean="0">
                <a:solidFill>
                  <a:schemeClr val="bg1"/>
                </a:solidFill>
              </a:rPr>
              <a:t>features</a:t>
            </a:r>
            <a:r>
              <a:rPr lang="es-AR" sz="2400" dirty="0" smtClean="0">
                <a:solidFill>
                  <a:schemeClr val="bg1"/>
                </a:solidFill>
              </a:rPr>
              <a:t> de entrada de la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No se optimizan pesos sinápticos (solo tiene </a:t>
            </a:r>
            <a:r>
              <a:rPr lang="es-AR" sz="2400" dirty="0" err="1" smtClean="0">
                <a:solidFill>
                  <a:schemeClr val="bg1"/>
                </a:solidFill>
              </a:rPr>
              <a:t>hiper</a:t>
            </a:r>
            <a:r>
              <a:rPr lang="es-AR" sz="2400" dirty="0" smtClean="0">
                <a:solidFill>
                  <a:schemeClr val="bg1"/>
                </a:solidFill>
              </a:rPr>
              <a:t>-parámetros)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836681"/>
            <a:ext cx="6874154" cy="4988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2997" y="6222322"/>
            <a:ext cx="788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https://iq.opengenus.org/pooling-layers/</a:t>
            </a:r>
          </a:p>
        </p:txBody>
      </p:sp>
    </p:spTree>
    <p:extLst>
      <p:ext uri="{BB962C8B-B14F-4D97-AF65-F5344CB8AC3E}">
        <p14:creationId xmlns:p14="http://schemas.microsoft.com/office/powerpoint/2010/main" val="36476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381" y="1498511"/>
                <a:ext cx="10502153" cy="4971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s-AR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smtClean="0">
                    <a:solidFill>
                      <a:schemeClr val="bg1"/>
                    </a:solidFill>
                  </a:rPr>
                  <a:t>Max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máximo (¿está el </a:t>
                </a:r>
                <a:r>
                  <a:rPr lang="es-AR" sz="2400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acá?)</a:t>
                </a:r>
                <a:endParaRPr lang="es-AR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 smtClean="0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 todos, dame el 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promedio (¿qué </a:t>
                </a:r>
                <a:r>
                  <a:rPr lang="es-AR" sz="2400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prob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encontrar el </a:t>
                </a:r>
                <a:r>
                  <a:rPr lang="es-AR" sz="2400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feature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tengo?)</a:t>
                </a: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 smtClean="0">
                    <a:solidFill>
                      <a:schemeClr val="bg1"/>
                    </a:solidFill>
                  </a:rPr>
                  <a:t>Power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Average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AR" sz="2400" b="1" dirty="0" err="1">
                    <a:solidFill>
                      <a:schemeClr val="bg1"/>
                    </a:solidFill>
                  </a:rPr>
                  <a:t>pooling</a:t>
                </a:r>
                <a:r>
                  <a:rPr lang="es-A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s-A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norma </a:t>
                </a:r>
                <a:r>
                  <a:rPr lang="es-AR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s-AR" sz="24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de un vector.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s-A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ctrl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s-A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s-A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smtClean="0">
                    <a:solidFill>
                      <a:schemeClr val="bg1"/>
                    </a:solidFill>
                  </a:rPr>
                  <a:t>Min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endParaRPr lang="es-AR" sz="24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err="1" smtClean="0">
                    <a:solidFill>
                      <a:schemeClr val="bg1"/>
                    </a:solidFill>
                  </a:rPr>
                  <a:t>Adaptive</a:t>
                </a:r>
                <a:r>
                  <a:rPr lang="es-AR" sz="2400" b="1" dirty="0" smtClean="0">
                    <a:solidFill>
                      <a:schemeClr val="bg1"/>
                    </a:solidFill>
                  </a:rPr>
                  <a:t> …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pooling</a:t>
                </a:r>
                <a:endParaRPr lang="es-AR" sz="24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AR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2400" b="1" dirty="0" smtClean="0">
                    <a:solidFill>
                      <a:schemeClr val="bg1"/>
                    </a:solidFill>
                  </a:rPr>
                  <a:t>Global, </a:t>
                </a:r>
                <a:r>
                  <a:rPr lang="es-AR" sz="2400" b="1" dirty="0" err="1" smtClean="0">
                    <a:solidFill>
                      <a:schemeClr val="bg1"/>
                    </a:solidFill>
                  </a:rPr>
                  <a:t>fractional</a:t>
                </a:r>
                <a:endParaRPr lang="es-AR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1" y="1498511"/>
                <a:ext cx="10502153" cy="4971554"/>
              </a:xfrm>
              <a:prstGeom prst="rect">
                <a:avLst/>
              </a:prstGeom>
              <a:blipFill rotWithShape="0">
                <a:blip r:embed="rId2"/>
                <a:stretch>
                  <a:fillRect l="-754" b="-184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961943" y="952488"/>
            <a:ext cx="841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 smtClean="0">
                <a:solidFill>
                  <a:schemeClr val="bg1"/>
                </a:solidFill>
              </a:rPr>
              <a:t>“…operadores </a:t>
            </a:r>
            <a:r>
              <a:rPr lang="es-AR" sz="2800" i="1" dirty="0">
                <a:solidFill>
                  <a:schemeClr val="bg1"/>
                </a:solidFill>
              </a:rPr>
              <a:t>que permitan detectar </a:t>
            </a:r>
            <a:r>
              <a:rPr lang="es-AR" sz="2800" i="1" dirty="0" err="1" smtClean="0">
                <a:solidFill>
                  <a:schemeClr val="bg1"/>
                </a:solidFill>
              </a:rPr>
              <a:t>features</a:t>
            </a:r>
            <a:r>
              <a:rPr lang="es-AR" sz="2800" i="1" dirty="0" smtClean="0">
                <a:solidFill>
                  <a:schemeClr val="bg1"/>
                </a:solidFill>
              </a:rPr>
              <a:t>.”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397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381" y="1498511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Reducción de dimensión (resumen estadístico de la entrada)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srgbClr val="FF0000"/>
                </a:solidFill>
              </a:rPr>
              <a:t>Translation</a:t>
            </a:r>
            <a:r>
              <a:rPr lang="es-AR" sz="2400" b="1" dirty="0" smtClean="0">
                <a:solidFill>
                  <a:srgbClr val="FF0000"/>
                </a:solidFill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</a:rPr>
              <a:t>invariant</a:t>
            </a:r>
            <a:r>
              <a:rPr lang="es-AR" sz="2400" b="1" dirty="0" smtClean="0">
                <a:solidFill>
                  <a:srgbClr val="FF0000"/>
                </a:solidFill>
              </a:rPr>
              <a:t> </a:t>
            </a:r>
            <a:r>
              <a:rPr lang="es-AR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invariancia al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Permite lograr una detección que no depende de la posición (es invariante a la posición de dicho </a:t>
            </a:r>
            <a:r>
              <a:rPr lang="es-AR" sz="24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feature</a:t>
            </a:r>
            <a:r>
              <a:rPr lang="es-AR" sz="2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s-AR" sz="2400" b="1" dirty="0" smtClean="0">
              <a:solidFill>
                <a:schemeClr val="bg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¿Qué ventaja gano haciendo </a:t>
            </a:r>
            <a:r>
              <a:rPr lang="es-AR" sz="3200" b="1" dirty="0" err="1" smtClean="0">
                <a:solidFill>
                  <a:srgbClr val="FF0000"/>
                </a:solidFill>
              </a:rPr>
              <a:t>pooling</a:t>
            </a:r>
            <a:r>
              <a:rPr lang="es-AR" sz="3200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9" y="4518931"/>
            <a:ext cx="512445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97" y="4518931"/>
            <a:ext cx="5481382" cy="21526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89431" y="6091707"/>
            <a:ext cx="875763" cy="37348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/>
          <p:cNvSpPr/>
          <p:nvPr/>
        </p:nvSpPr>
        <p:spPr>
          <a:xfrm>
            <a:off x="5503352" y="5595256"/>
            <a:ext cx="485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 smtClean="0">
                <a:solidFill>
                  <a:schemeClr val="bg1"/>
                </a:solidFill>
              </a:rPr>
              <a:t>shift</a:t>
            </a:r>
            <a:r>
              <a:rPr lang="es-AR" sz="2400" dirty="0" smtClean="0">
                <a:solidFill>
                  <a:schemeClr val="bg1"/>
                </a:solidFill>
              </a:rPr>
              <a:t> X</a:t>
            </a:r>
            <a:endParaRPr lang="es-AR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174171" y="68108"/>
            <a:ext cx="12511314" cy="1085871"/>
          </a:xfrm>
        </p:spPr>
        <p:txBody>
          <a:bodyPr>
            <a:noAutofit/>
          </a:bodyPr>
          <a:lstStyle/>
          <a:p>
            <a:pPr algn="ctr"/>
            <a:r>
              <a:rPr lang="es-AR" sz="3200" dirty="0" err="1">
                <a:solidFill>
                  <a:schemeClr val="bg1"/>
                </a:solidFill>
              </a:rPr>
              <a:t>Convolutional</a:t>
            </a:r>
            <a:r>
              <a:rPr lang="es-AR" sz="3200" dirty="0">
                <a:solidFill>
                  <a:schemeClr val="bg1"/>
                </a:solidFill>
              </a:rPr>
              <a:t> Neural Network (CNN)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723361" y="1153980"/>
            <a:ext cx="7956999" cy="5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chemeClr val="bg1"/>
                </a:solidFill>
              </a:rPr>
              <a:t>Otros ejemplos de </a:t>
            </a:r>
            <a:r>
              <a:rPr lang="es-AR" dirty="0" err="1" smtClean="0">
                <a:solidFill>
                  <a:schemeClr val="bg1"/>
                </a:solidFill>
              </a:rPr>
              <a:t>array</a:t>
            </a:r>
            <a:r>
              <a:rPr lang="es-AR" dirty="0" smtClean="0">
                <a:solidFill>
                  <a:schemeClr val="bg1"/>
                </a:solidFill>
              </a:rPr>
              <a:t> 2d: espectrograma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2" y="1914592"/>
            <a:ext cx="4800600" cy="372427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228045" y="5911401"/>
            <a:ext cx="7225048" cy="752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DEBE EXISTIR INFORMACIÓN CON RELACIÓN ESPACIAL EN LAS DIMENSIONES DEL ARRAY</a:t>
            </a:r>
          </a:p>
        </p:txBody>
      </p:sp>
    </p:spTree>
    <p:extLst>
      <p:ext uri="{BB962C8B-B14F-4D97-AF65-F5344CB8AC3E}">
        <p14:creationId xmlns:p14="http://schemas.microsoft.com/office/powerpoint/2010/main" val="1384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Translational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1" y="2323163"/>
            <a:ext cx="8194331" cy="2350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7672" y="4977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dirty="0"/>
              <a:t>https://kamathhrishi.github.io/MyWebsite/jekyll/update/2021/06/10/modelvsdataml.html</a:t>
            </a:r>
          </a:p>
        </p:txBody>
      </p:sp>
    </p:spTree>
    <p:extLst>
      <p:ext uri="{BB962C8B-B14F-4D97-AF65-F5344CB8AC3E}">
        <p14:creationId xmlns:p14="http://schemas.microsoft.com/office/powerpoint/2010/main" val="9134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Translational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r>
              <a:rPr lang="es-AR" sz="3200" b="1" dirty="0" smtClean="0">
                <a:solidFill>
                  <a:srgbClr val="FF0000"/>
                </a:solidFill>
              </a:rPr>
              <a:t>…. ¿?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13" y="2142520"/>
            <a:ext cx="105021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</a:rPr>
              <a:t>Una cara tiene:</a:t>
            </a:r>
          </a:p>
          <a:p>
            <a:r>
              <a:rPr lang="es-AR" sz="2400" dirty="0">
                <a:solidFill>
                  <a:schemeClr val="bg1"/>
                </a:solidFill>
              </a:rPr>
              <a:t>	</a:t>
            </a:r>
            <a:r>
              <a:rPr lang="es-AR" sz="2400" dirty="0" smtClean="0">
                <a:solidFill>
                  <a:schemeClr val="bg1"/>
                </a:solidFill>
              </a:rPr>
              <a:t>- 2 ojos</a:t>
            </a:r>
          </a:p>
          <a:p>
            <a:r>
              <a:rPr lang="es-AR" sz="2400" dirty="0" smtClean="0">
                <a:solidFill>
                  <a:schemeClr val="bg1"/>
                </a:solidFill>
              </a:rPr>
              <a:t>	- 1 nariz</a:t>
            </a:r>
          </a:p>
          <a:p>
            <a:r>
              <a:rPr lang="es-AR" sz="2400" dirty="0" smtClean="0">
                <a:solidFill>
                  <a:schemeClr val="bg1"/>
                </a:solidFill>
              </a:rPr>
              <a:t>	- 1 boca</a:t>
            </a:r>
          </a:p>
          <a:p>
            <a:r>
              <a:rPr lang="es-AR" sz="2400" dirty="0">
                <a:solidFill>
                  <a:schemeClr val="bg1"/>
                </a:solidFill>
              </a:rPr>
              <a:t>	</a:t>
            </a:r>
            <a:r>
              <a:rPr lang="es-AR" sz="2400" dirty="0" smtClean="0">
                <a:solidFill>
                  <a:schemeClr val="bg1"/>
                </a:solidFill>
              </a:rPr>
              <a:t>- 2 orejas</a:t>
            </a:r>
          </a:p>
          <a:p>
            <a:r>
              <a:rPr lang="es-AR" sz="2400" dirty="0" smtClean="0">
                <a:solidFill>
                  <a:schemeClr val="bg1"/>
                </a:solidFill>
              </a:rPr>
              <a:t>… ¿correcto?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2" y="1789760"/>
            <a:ext cx="7272425" cy="4458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37" y="6278185"/>
            <a:ext cx="110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https://divsoni2012.medium.com/translation-invariance-in-convolutional-neural-networks-61d9b6fa03df</a:t>
            </a:r>
          </a:p>
        </p:txBody>
      </p:sp>
    </p:spTree>
    <p:extLst>
      <p:ext uri="{BB962C8B-B14F-4D97-AF65-F5344CB8AC3E}">
        <p14:creationId xmlns:p14="http://schemas.microsoft.com/office/powerpoint/2010/main" val="106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199" y="1056649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rotational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5" y="1653123"/>
            <a:ext cx="7863451" cy="47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solidFill>
                  <a:schemeClr val="bg1"/>
                </a:solidFill>
              </a:rPr>
              <a:t>CAPA DE </a:t>
            </a:r>
            <a:r>
              <a:rPr lang="es-AR" sz="3200" dirty="0">
                <a:solidFill>
                  <a:schemeClr val="bg1"/>
                </a:solidFill>
              </a:rPr>
              <a:t>POOLING (</a:t>
            </a:r>
            <a:r>
              <a:rPr lang="es-AR" sz="3200" dirty="0" err="1">
                <a:solidFill>
                  <a:schemeClr val="bg1"/>
                </a:solidFill>
              </a:rPr>
              <a:t>grouping</a:t>
            </a:r>
            <a:r>
              <a:rPr lang="es-AR" sz="3200" dirty="0">
                <a:solidFill>
                  <a:schemeClr val="bg1"/>
                </a:solidFill>
              </a:rPr>
              <a:t> of </a:t>
            </a:r>
            <a:r>
              <a:rPr lang="es-AR" sz="3200" dirty="0" err="1">
                <a:solidFill>
                  <a:schemeClr val="bg1"/>
                </a:solidFill>
              </a:rPr>
              <a:t>assets</a:t>
            </a:r>
            <a:r>
              <a:rPr lang="es-AR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-203200" y="885267"/>
            <a:ext cx="12240378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err="1" smtClean="0">
                <a:solidFill>
                  <a:srgbClr val="FF0000"/>
                </a:solidFill>
              </a:rPr>
              <a:t>rotational</a:t>
            </a:r>
            <a:r>
              <a:rPr lang="es-AR" sz="3200" b="1" dirty="0" smtClean="0">
                <a:solidFill>
                  <a:srgbClr val="FF0000"/>
                </a:solidFill>
              </a:rPr>
              <a:t>/</a:t>
            </a:r>
            <a:r>
              <a:rPr lang="es-AR" sz="3200" b="1" dirty="0" err="1" smtClean="0">
                <a:solidFill>
                  <a:srgbClr val="FF0000"/>
                </a:solidFill>
              </a:rPr>
              <a:t>translational</a:t>
            </a:r>
            <a:r>
              <a:rPr lang="es-AR" sz="3200" b="1" dirty="0" smtClean="0">
                <a:solidFill>
                  <a:srgbClr val="FF0000"/>
                </a:solidFill>
              </a:rPr>
              <a:t>/</a:t>
            </a:r>
            <a:r>
              <a:rPr lang="es-AR" sz="3200" b="1" dirty="0" err="1" smtClean="0">
                <a:solidFill>
                  <a:srgbClr val="FF0000"/>
                </a:solidFill>
              </a:rPr>
              <a:t>scale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INvariance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or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EQUIvariance</a:t>
            </a:r>
            <a:endParaRPr lang="es-AR" sz="3200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2" y="1498511"/>
            <a:ext cx="6143975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3580328"/>
            <a:ext cx="5546114" cy="3085026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390090" y="978794"/>
            <a:ext cx="7310976" cy="213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 smtClean="0">
                <a:solidFill>
                  <a:srgbClr val="FF0000"/>
                </a:solidFill>
              </a:rPr>
              <a:t>coffee</a:t>
            </a:r>
            <a:r>
              <a:rPr lang="es-AR" sz="3200" b="1" dirty="0" smtClean="0">
                <a:solidFill>
                  <a:srgbClr val="FF0000"/>
                </a:solidFill>
              </a:rPr>
              <a:t> / mate / pizza break</a:t>
            </a:r>
          </a:p>
        </p:txBody>
      </p:sp>
      <p:sp>
        <p:nvSpPr>
          <p:cNvPr id="2" name="Rectangle 1"/>
          <p:cNvSpPr/>
          <p:nvPr/>
        </p:nvSpPr>
        <p:spPr>
          <a:xfrm>
            <a:off x="6881557" y="4821592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 smtClean="0">
                <a:solidFill>
                  <a:srgbClr val="FF0000"/>
                </a:solidFill>
              </a:rPr>
              <a:t>Luego… parte </a:t>
            </a:r>
            <a:r>
              <a:rPr lang="es-AR" sz="2800" b="1" dirty="0">
                <a:solidFill>
                  <a:srgbClr val="FF0000"/>
                </a:solidFill>
              </a:rPr>
              <a:t>práctica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66480" y="592920"/>
              <a:ext cx="10747080" cy="5396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560" y="587160"/>
                <a:ext cx="10767960" cy="540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1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>
          <a:xfrm>
            <a:off x="3227217" y="1258754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…back-</a:t>
            </a:r>
            <a:r>
              <a:rPr lang="es-AR" sz="3200" b="1" dirty="0" err="1" smtClean="0">
                <a:solidFill>
                  <a:srgbClr val="FF0000"/>
                </a:solidFill>
              </a:rPr>
              <a:t>propagation</a:t>
            </a:r>
            <a:r>
              <a:rPr lang="es-AR" sz="3200" b="1" dirty="0" smtClean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3227217" y="507711"/>
            <a:ext cx="5753514" cy="441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Y ahora….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66" y="2552700"/>
            <a:ext cx="3624983" cy="27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918124" y="692082"/>
            <a:ext cx="5753514" cy="5142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3200" b="1" dirty="0" smtClean="0">
                <a:solidFill>
                  <a:srgbClr val="FF0000"/>
                </a:solidFill>
              </a:rPr>
              <a:t>Parte práctica 2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endParaRPr lang="es-AR" sz="3200" b="1" dirty="0" smtClean="0">
              <a:solidFill>
                <a:srgbClr val="FF0000"/>
              </a:solidFill>
            </a:endParaRPr>
          </a:p>
          <a:p>
            <a:r>
              <a:rPr lang="es-AR" sz="3200" b="1" dirty="0" smtClean="0">
                <a:solidFill>
                  <a:srgbClr val="FF0000"/>
                </a:solidFill>
              </a:rPr>
              <a:t>Unos minutos de descanso…</a:t>
            </a:r>
          </a:p>
          <a:p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 err="1" smtClean="0">
                <a:solidFill>
                  <a:srgbClr val="FF0000"/>
                </a:solidFill>
              </a:rPr>
              <a:t>coffee</a:t>
            </a:r>
            <a:r>
              <a:rPr lang="es-AR" sz="3200" b="1" dirty="0" smtClean="0">
                <a:solidFill>
                  <a:srgbClr val="FF0000"/>
                </a:solidFill>
              </a:rPr>
              <a:t> / mate / pizza break</a:t>
            </a:r>
          </a:p>
        </p:txBody>
      </p:sp>
    </p:spTree>
    <p:extLst>
      <p:ext uri="{BB962C8B-B14F-4D97-AF65-F5344CB8AC3E}">
        <p14:creationId xmlns:p14="http://schemas.microsoft.com/office/powerpoint/2010/main" val="19946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281851" y="3001041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Conv</a:t>
            </a:r>
            <a:r>
              <a:rPr lang="es-AR" dirty="0" smtClean="0">
                <a:solidFill>
                  <a:schemeClr val="bg1"/>
                </a:solidFill>
              </a:rPr>
              <a:t>. continua</a:t>
            </a:r>
            <a:endParaRPr lang="es-A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0" y="2573091"/>
                <a:ext cx="7068461" cy="1021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s-A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71878"/>
                <a:ext cx="6981371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Su nombre “CONVOLUCIONALES” provienen de que en su interior realizan operaciones de </a:t>
            </a:r>
            <a:r>
              <a:rPr lang="es-AR" dirty="0" err="1" smtClean="0">
                <a:solidFill>
                  <a:schemeClr val="bg1"/>
                </a:solidFill>
              </a:rPr>
              <a:t>convolución</a:t>
            </a:r>
            <a:r>
              <a:rPr lang="es-AR" dirty="0" smtClean="0">
                <a:solidFill>
                  <a:schemeClr val="bg1"/>
                </a:solidFill>
              </a:rPr>
              <a:t>.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81851" y="4680907"/>
            <a:ext cx="2679060" cy="4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 err="1" smtClean="0">
                <a:solidFill>
                  <a:schemeClr val="bg1"/>
                </a:solidFill>
              </a:rPr>
              <a:t>Conv</a:t>
            </a:r>
            <a:r>
              <a:rPr lang="es-AR" dirty="0" smtClean="0">
                <a:solidFill>
                  <a:schemeClr val="bg1"/>
                </a:solidFill>
              </a:rPr>
              <a:t>. discreta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6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 smtClean="0">
                <a:solidFill>
                  <a:schemeClr val="bg1"/>
                </a:solidFill>
              </a:rPr>
              <a:t>Convolución</a:t>
            </a:r>
            <a:r>
              <a:rPr lang="es-AR" dirty="0" smtClean="0">
                <a:solidFill>
                  <a:schemeClr val="bg1"/>
                </a:solidFill>
              </a:rPr>
              <a:t> (ejemplo gráfico 1d)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775333" y="6193883"/>
            <a:ext cx="10612295" cy="4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err="1" smtClean="0">
                <a:solidFill>
                  <a:schemeClr val="bg1"/>
                </a:solidFill>
              </a:rPr>
              <a:t>Conv</a:t>
            </a:r>
            <a:r>
              <a:rPr lang="es-AR" b="1" dirty="0" smtClean="0">
                <a:solidFill>
                  <a:schemeClr val="bg1"/>
                </a:solidFill>
              </a:rPr>
              <a:t>. está ampliamente usado en el análisis de señales y sistemas</a:t>
            </a:r>
            <a:endParaRPr lang="es-AR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5" y="1659393"/>
            <a:ext cx="9163050" cy="4029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9661" y="5792525"/>
            <a:ext cx="773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http://amber.feld.cvut.cz/vyu/eo2/english/lectures.htm</a:t>
            </a:r>
          </a:p>
        </p:txBody>
      </p:sp>
    </p:spTree>
    <p:extLst>
      <p:ext uri="{BB962C8B-B14F-4D97-AF65-F5344CB8AC3E}">
        <p14:creationId xmlns:p14="http://schemas.microsoft.com/office/powerpoint/2010/main" val="328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CONVOLUCION 2d – INPUT – KERNEL – OUTPUT - LIMITES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2192496"/>
                <a:ext cx="8770285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90" y="4719562"/>
                <a:ext cx="8883586" cy="14885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5724" y="4257897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PROP. CONMUTATIVA</a:t>
            </a:r>
          </a:p>
        </p:txBody>
      </p:sp>
    </p:spTree>
    <p:extLst>
      <p:ext uri="{BB962C8B-B14F-4D97-AF65-F5344CB8AC3E}">
        <p14:creationId xmlns:p14="http://schemas.microsoft.com/office/powerpoint/2010/main" val="15114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775333" y="1106625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FLIPPED CONVOLUTION </a:t>
            </a:r>
            <a:r>
              <a:rPr lang="es-AR" dirty="0" err="1" smtClean="0">
                <a:solidFill>
                  <a:schemeClr val="bg1"/>
                </a:solidFill>
              </a:rPr>
              <a:t>or</a:t>
            </a:r>
            <a:r>
              <a:rPr lang="es-AR" dirty="0" smtClean="0">
                <a:solidFill>
                  <a:schemeClr val="bg1"/>
                </a:solidFill>
              </a:rPr>
              <a:t> CROSS-CORRELATION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174171" y="68108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s-A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s-AR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A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A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s-A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AR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A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A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</m:fName>
                                    <m:e>
                                      <m:r>
                                        <a:rPr lang="es-A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33" y="1845643"/>
                <a:ext cx="8770286" cy="14885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170057" y="3038885"/>
            <a:ext cx="1" cy="10831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149773" y="3038884"/>
            <a:ext cx="7256" cy="10831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26789" y="2425789"/>
            <a:ext cx="5527796" cy="48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 smtClean="0">
                <a:solidFill>
                  <a:schemeClr val="bg1"/>
                </a:solidFill>
              </a:rPr>
              <a:t>Convolución</a:t>
            </a:r>
            <a:r>
              <a:rPr lang="es-AR" dirty="0" smtClean="0">
                <a:solidFill>
                  <a:schemeClr val="bg1"/>
                </a:solidFill>
              </a:rPr>
              <a:t> (ejemplo gráfico 2d)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smtClean="0">
                <a:solidFill>
                  <a:schemeClr val="bg1"/>
                </a:solidFill>
              </a:rPr>
              <a:t>Convolutional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5" y="643621"/>
            <a:ext cx="6143929" cy="6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/>
          <p:cNvSpPr txBox="1">
            <a:spLocks/>
          </p:cNvSpPr>
          <p:nvPr/>
        </p:nvSpPr>
        <p:spPr>
          <a:xfrm>
            <a:off x="-1358113" y="101285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CONVOLUCIÓN – REDUCCIÓN DE DIMENCIONES</a:t>
            </a: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-203199" y="69876"/>
            <a:ext cx="12511314" cy="1085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 smtClean="0">
                <a:solidFill>
                  <a:schemeClr val="bg1"/>
                </a:solidFill>
              </a:rPr>
              <a:t>Convolutional</a:t>
            </a:r>
            <a:r>
              <a:rPr lang="es-AR" sz="3200" dirty="0" smtClean="0">
                <a:solidFill>
                  <a:schemeClr val="bg1"/>
                </a:solidFill>
              </a:rPr>
              <a:t> Neural Network (CNN)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347" b="64902"/>
          <a:stretch/>
        </p:blipFill>
        <p:spPr>
          <a:xfrm>
            <a:off x="822928" y="1822955"/>
            <a:ext cx="4196654" cy="3111903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-479998" y="5602066"/>
            <a:ext cx="10612295" cy="108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chemeClr val="bg1"/>
                </a:solidFill>
              </a:rPr>
              <a:t>CONVOLUCIÓN – REDUCCIÓN DE DIMENCIONES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23" y="2110272"/>
                <a:ext cx="11565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09" y="2932017"/>
                <a:ext cx="15974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AR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A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4" y="3850396"/>
                <a:ext cx="42205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3−2+1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4−2+1</m:t>
                        </m:r>
                      </m:e>
                    </m:d>
                  </m:oMath>
                </a14:m>
                <a:r>
                  <a:rPr lang="es-AR" sz="3200" dirty="0" smtClean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A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s-AR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73" y="4683687"/>
                <a:ext cx="5303503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1458" b="-354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2449</TotalTime>
  <Words>1108</Words>
  <Application>Microsoft Office PowerPoint</Application>
  <PresentationFormat>Widescreen</PresentationFormat>
  <Paragraphs>314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</dc:creator>
  <cp:lastModifiedBy>Marcos</cp:lastModifiedBy>
  <cp:revision>97</cp:revision>
  <dcterms:created xsi:type="dcterms:W3CDTF">2021-10-29T16:05:42Z</dcterms:created>
  <dcterms:modified xsi:type="dcterms:W3CDTF">2021-11-19T01:10:52Z</dcterms:modified>
</cp:coreProperties>
</file>